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3"/>
  </p:notesMasterIdLst>
  <p:sldIdLst>
    <p:sldId id="256" r:id="rId2"/>
    <p:sldId id="278"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87" r:id="rId17"/>
    <p:sldId id="271" r:id="rId18"/>
    <p:sldId id="272" r:id="rId19"/>
    <p:sldId id="273" r:id="rId20"/>
    <p:sldId id="274" r:id="rId21"/>
    <p:sldId id="275" r:id="rId22"/>
    <p:sldId id="279" r:id="rId23"/>
    <p:sldId id="283" r:id="rId24"/>
    <p:sldId id="284" r:id="rId25"/>
    <p:sldId id="280" r:id="rId26"/>
    <p:sldId id="285" r:id="rId27"/>
    <p:sldId id="281" r:id="rId28"/>
    <p:sldId id="286" r:id="rId29"/>
    <p:sldId id="276" r:id="rId30"/>
    <p:sldId id="282" r:id="rId31"/>
    <p:sldId id="277" r:id="rId32"/>
  </p:sldIdLst>
  <p:sldSz cx="12192000" cy="6858000"/>
  <p:notesSz cx="6858000" cy="9144000"/>
  <p:embeddedFontLst>
    <p:embeddedFont>
      <p:font typeface="Calibri" panose="020F0502020204030204" pitchFamily="34" charset="0"/>
      <p:regular r:id="rId34"/>
      <p:bold r:id="rId35"/>
      <p:italic r:id="rId36"/>
      <p:boldItalic r:id="rId37"/>
    </p:embeddedFont>
    <p:embeddedFont>
      <p:font typeface="Merriweather" panose="00000500000000000000" pitchFamily="2" charset="0"/>
      <p:regular r:id="rId38"/>
      <p:bold r:id="rId39"/>
      <p:italic r:id="rId40"/>
      <p:boldItalic r:id="rId41"/>
    </p:embeddedFont>
    <p:embeddedFont>
      <p:font typeface="Roboto" panose="02000000000000000000"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6" roundtripDataSignature="AMtx7mg7u1nIhGHKlAljC1Bv45AsFMvvT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9" autoAdjust="0"/>
    <p:restoredTop sz="94660"/>
  </p:normalViewPr>
  <p:slideViewPr>
    <p:cSldViewPr snapToGrid="0">
      <p:cViewPr varScale="1">
        <p:scale>
          <a:sx n="84" d="100"/>
          <a:sy n="84" d="100"/>
        </p:scale>
        <p:origin x="17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customschemas.google.com/relationships/presentationmetadata" Target="meta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2952AB-4018-4F92-AE45-1A514B002E1D}" type="doc">
      <dgm:prSet loTypeId="urn:microsoft.com/office/officeart/2005/8/layout/pyramid2" loCatId="pyramid" qsTypeId="urn:microsoft.com/office/officeart/2005/8/quickstyle/simple1" qsCatId="simple" csTypeId="urn:microsoft.com/office/officeart/2005/8/colors/accent1_2" csCatId="accent1"/>
      <dgm:spPr/>
      <dgm:t>
        <a:bodyPr/>
        <a:lstStyle/>
        <a:p>
          <a:endParaRPr lang="en-IN"/>
        </a:p>
      </dgm:t>
    </dgm:pt>
    <dgm:pt modelId="{C8AFEE76-CC69-47F9-A972-9BBA5EE2D39E}">
      <dgm:prSet/>
      <dgm:spPr/>
      <dgm:t>
        <a:bodyPr/>
        <a:lstStyle/>
        <a:p>
          <a:r>
            <a:rPr lang="en-US" b="0" i="0" dirty="0"/>
            <a:t>PROBLEM STATEMENT</a:t>
          </a:r>
          <a:endParaRPr lang="en-IN" dirty="0"/>
        </a:p>
      </dgm:t>
    </dgm:pt>
    <dgm:pt modelId="{7866A3B6-540B-4070-A68D-DB64BBE16E64}" type="parTrans" cxnId="{182FAAD3-6719-44DD-8BF0-8F0841CD0B20}">
      <dgm:prSet/>
      <dgm:spPr/>
      <dgm:t>
        <a:bodyPr/>
        <a:lstStyle/>
        <a:p>
          <a:endParaRPr lang="en-IN"/>
        </a:p>
      </dgm:t>
    </dgm:pt>
    <dgm:pt modelId="{0DB2491A-824C-4A40-BFBC-E27B9ADDE572}" type="sibTrans" cxnId="{182FAAD3-6719-44DD-8BF0-8F0841CD0B20}">
      <dgm:prSet/>
      <dgm:spPr/>
      <dgm:t>
        <a:bodyPr/>
        <a:lstStyle/>
        <a:p>
          <a:endParaRPr lang="en-IN"/>
        </a:p>
      </dgm:t>
    </dgm:pt>
    <dgm:pt modelId="{865C222C-D82C-4895-99D8-A9488405DC40}">
      <dgm:prSet/>
      <dgm:spPr/>
      <dgm:t>
        <a:bodyPr/>
        <a:lstStyle/>
        <a:p>
          <a:r>
            <a:rPr lang="en-US" b="0" i="0"/>
            <a:t>PROJECT SCOPE</a:t>
          </a:r>
          <a:endParaRPr lang="en-IN"/>
        </a:p>
      </dgm:t>
    </dgm:pt>
    <dgm:pt modelId="{BD41F603-EF0C-4FB6-A809-7DCDAC4305ED}" type="parTrans" cxnId="{D5A91406-68E5-4496-99C3-0401ED5482C2}">
      <dgm:prSet/>
      <dgm:spPr/>
      <dgm:t>
        <a:bodyPr/>
        <a:lstStyle/>
        <a:p>
          <a:endParaRPr lang="en-IN"/>
        </a:p>
      </dgm:t>
    </dgm:pt>
    <dgm:pt modelId="{24C06A28-F4B9-4EC0-99B3-CCCE87C48C6B}" type="sibTrans" cxnId="{D5A91406-68E5-4496-99C3-0401ED5482C2}">
      <dgm:prSet/>
      <dgm:spPr/>
      <dgm:t>
        <a:bodyPr/>
        <a:lstStyle/>
        <a:p>
          <a:endParaRPr lang="en-IN"/>
        </a:p>
      </dgm:t>
    </dgm:pt>
    <dgm:pt modelId="{37F71FBC-E636-46AF-BF91-A9E1DB8BB02C}">
      <dgm:prSet/>
      <dgm:spPr/>
      <dgm:t>
        <a:bodyPr/>
        <a:lstStyle/>
        <a:p>
          <a:r>
            <a:rPr lang="en-US" b="0" i="0"/>
            <a:t>REQUIREMENT ANALYSIS</a:t>
          </a:r>
          <a:endParaRPr lang="en-IN"/>
        </a:p>
      </dgm:t>
    </dgm:pt>
    <dgm:pt modelId="{2EE931D3-AD60-47A4-BF98-2C70A6ACAF30}" type="parTrans" cxnId="{5C184331-99D9-4639-9D0D-ED16227E5EAC}">
      <dgm:prSet/>
      <dgm:spPr/>
      <dgm:t>
        <a:bodyPr/>
        <a:lstStyle/>
        <a:p>
          <a:endParaRPr lang="en-IN"/>
        </a:p>
      </dgm:t>
    </dgm:pt>
    <dgm:pt modelId="{238DBA5D-DC4A-4A96-B9C4-28508F138A2A}" type="sibTrans" cxnId="{5C184331-99D9-4639-9D0D-ED16227E5EAC}">
      <dgm:prSet/>
      <dgm:spPr/>
      <dgm:t>
        <a:bodyPr/>
        <a:lstStyle/>
        <a:p>
          <a:endParaRPr lang="en-IN"/>
        </a:p>
      </dgm:t>
    </dgm:pt>
    <dgm:pt modelId="{AEF72798-A701-41A0-B6FB-F91FE0705D2B}">
      <dgm:prSet/>
      <dgm:spPr/>
      <dgm:t>
        <a:bodyPr/>
        <a:lstStyle/>
        <a:p>
          <a:r>
            <a:rPr lang="en-US" b="0" i="0"/>
            <a:t>DESIGN</a:t>
          </a:r>
          <a:endParaRPr lang="en-IN"/>
        </a:p>
      </dgm:t>
    </dgm:pt>
    <dgm:pt modelId="{184B5AB6-BCC5-4006-85F1-70C05AE9FB33}" type="parTrans" cxnId="{CAEC52FA-1E07-4A87-87A7-7CC1DF37359B}">
      <dgm:prSet/>
      <dgm:spPr/>
      <dgm:t>
        <a:bodyPr/>
        <a:lstStyle/>
        <a:p>
          <a:endParaRPr lang="en-IN"/>
        </a:p>
      </dgm:t>
    </dgm:pt>
    <dgm:pt modelId="{F18153FD-B00C-4FCD-A782-9F85110BA408}" type="sibTrans" cxnId="{CAEC52FA-1E07-4A87-87A7-7CC1DF37359B}">
      <dgm:prSet/>
      <dgm:spPr/>
      <dgm:t>
        <a:bodyPr/>
        <a:lstStyle/>
        <a:p>
          <a:endParaRPr lang="en-IN"/>
        </a:p>
      </dgm:t>
    </dgm:pt>
    <dgm:pt modelId="{0C46E74D-9EE0-4F23-B596-0C32799B8E96}">
      <dgm:prSet/>
      <dgm:spPr/>
      <dgm:t>
        <a:bodyPr/>
        <a:lstStyle/>
        <a:p>
          <a:r>
            <a:rPr lang="en-US" b="0" i="0"/>
            <a:t>MODULE DESCRIPTION</a:t>
          </a:r>
          <a:endParaRPr lang="en-IN"/>
        </a:p>
      </dgm:t>
    </dgm:pt>
    <dgm:pt modelId="{385513B7-638D-417B-AAC7-A493292769E8}" type="parTrans" cxnId="{E49335A6-5F2E-4FE5-AEDD-604EC9477E2A}">
      <dgm:prSet/>
      <dgm:spPr/>
      <dgm:t>
        <a:bodyPr/>
        <a:lstStyle/>
        <a:p>
          <a:endParaRPr lang="en-IN"/>
        </a:p>
      </dgm:t>
    </dgm:pt>
    <dgm:pt modelId="{2982AFF0-5B2B-408F-B266-22674BF9A5CC}" type="sibTrans" cxnId="{E49335A6-5F2E-4FE5-AEDD-604EC9477E2A}">
      <dgm:prSet/>
      <dgm:spPr/>
      <dgm:t>
        <a:bodyPr/>
        <a:lstStyle/>
        <a:p>
          <a:endParaRPr lang="en-IN"/>
        </a:p>
      </dgm:t>
    </dgm:pt>
    <dgm:pt modelId="{7C7557AD-C44D-416E-8D77-DE12AD2B6CB3}">
      <dgm:prSet/>
      <dgm:spPr/>
      <dgm:t>
        <a:bodyPr/>
        <a:lstStyle/>
        <a:p>
          <a:r>
            <a:rPr lang="en-US" b="0" i="0"/>
            <a:t>TECHNOLOGY STACK </a:t>
          </a:r>
          <a:endParaRPr lang="en-IN"/>
        </a:p>
      </dgm:t>
    </dgm:pt>
    <dgm:pt modelId="{B568273B-7F07-48D2-BE2E-67993D0F78B0}" type="parTrans" cxnId="{00CEA71E-D76C-44FF-96B0-5A355D3A7E97}">
      <dgm:prSet/>
      <dgm:spPr/>
      <dgm:t>
        <a:bodyPr/>
        <a:lstStyle/>
        <a:p>
          <a:endParaRPr lang="en-IN"/>
        </a:p>
      </dgm:t>
    </dgm:pt>
    <dgm:pt modelId="{AE8D0FC3-A985-4AFD-9427-22648F250F76}" type="sibTrans" cxnId="{00CEA71E-D76C-44FF-96B0-5A355D3A7E97}">
      <dgm:prSet/>
      <dgm:spPr/>
      <dgm:t>
        <a:bodyPr/>
        <a:lstStyle/>
        <a:p>
          <a:endParaRPr lang="en-IN"/>
        </a:p>
      </dgm:t>
    </dgm:pt>
    <dgm:pt modelId="{CBDB515F-EF73-4530-A724-7400B9E8C04C}">
      <dgm:prSet/>
      <dgm:spPr/>
      <dgm:t>
        <a:bodyPr/>
        <a:lstStyle/>
        <a:p>
          <a:r>
            <a:rPr lang="en-US" b="0" i="0"/>
            <a:t>GANTT CHART</a:t>
          </a:r>
          <a:endParaRPr lang="en-IN"/>
        </a:p>
      </dgm:t>
    </dgm:pt>
    <dgm:pt modelId="{9D2C4ACA-220B-44F4-A237-07E60B78327C}" type="parTrans" cxnId="{9F706F60-D9F9-4CA5-97ED-D95F13FCE5EB}">
      <dgm:prSet/>
      <dgm:spPr/>
      <dgm:t>
        <a:bodyPr/>
        <a:lstStyle/>
        <a:p>
          <a:endParaRPr lang="en-IN"/>
        </a:p>
      </dgm:t>
    </dgm:pt>
    <dgm:pt modelId="{C508454E-32FD-481B-BAA1-54B9D776A2F6}" type="sibTrans" cxnId="{9F706F60-D9F9-4CA5-97ED-D95F13FCE5EB}">
      <dgm:prSet/>
      <dgm:spPr/>
      <dgm:t>
        <a:bodyPr/>
        <a:lstStyle/>
        <a:p>
          <a:endParaRPr lang="en-IN"/>
        </a:p>
      </dgm:t>
    </dgm:pt>
    <dgm:pt modelId="{6D6CE7C7-60D0-44A0-8396-4A9D32B9D24B}" type="pres">
      <dgm:prSet presAssocID="{9F2952AB-4018-4F92-AE45-1A514B002E1D}" presName="compositeShape" presStyleCnt="0">
        <dgm:presLayoutVars>
          <dgm:dir/>
          <dgm:resizeHandles/>
        </dgm:presLayoutVars>
      </dgm:prSet>
      <dgm:spPr/>
    </dgm:pt>
    <dgm:pt modelId="{50806F15-13C4-4E21-92C7-B330F534DE7E}" type="pres">
      <dgm:prSet presAssocID="{9F2952AB-4018-4F92-AE45-1A514B002E1D}" presName="pyramid" presStyleLbl="node1" presStyleIdx="0" presStyleCnt="1"/>
      <dgm:spPr/>
    </dgm:pt>
    <dgm:pt modelId="{D8BB9033-5DA5-4215-A1FA-E2ACE8F64A35}" type="pres">
      <dgm:prSet presAssocID="{9F2952AB-4018-4F92-AE45-1A514B002E1D}" presName="theList" presStyleCnt="0"/>
      <dgm:spPr/>
    </dgm:pt>
    <dgm:pt modelId="{B44D96E6-D2B4-4133-B968-64DD69980535}" type="pres">
      <dgm:prSet presAssocID="{C8AFEE76-CC69-47F9-A972-9BBA5EE2D39E}" presName="aNode" presStyleLbl="fgAcc1" presStyleIdx="0" presStyleCnt="7">
        <dgm:presLayoutVars>
          <dgm:bulletEnabled val="1"/>
        </dgm:presLayoutVars>
      </dgm:prSet>
      <dgm:spPr/>
    </dgm:pt>
    <dgm:pt modelId="{77E9F67B-818A-477E-9C6B-8EA08DE98C16}" type="pres">
      <dgm:prSet presAssocID="{C8AFEE76-CC69-47F9-A972-9BBA5EE2D39E}" presName="aSpace" presStyleCnt="0"/>
      <dgm:spPr/>
    </dgm:pt>
    <dgm:pt modelId="{C85D3490-8791-4A55-A73E-5B328263352F}" type="pres">
      <dgm:prSet presAssocID="{865C222C-D82C-4895-99D8-A9488405DC40}" presName="aNode" presStyleLbl="fgAcc1" presStyleIdx="1" presStyleCnt="7">
        <dgm:presLayoutVars>
          <dgm:bulletEnabled val="1"/>
        </dgm:presLayoutVars>
      </dgm:prSet>
      <dgm:spPr/>
    </dgm:pt>
    <dgm:pt modelId="{3EEA4B0D-4101-4A01-8F79-DB7AEA7354FB}" type="pres">
      <dgm:prSet presAssocID="{865C222C-D82C-4895-99D8-A9488405DC40}" presName="aSpace" presStyleCnt="0"/>
      <dgm:spPr/>
    </dgm:pt>
    <dgm:pt modelId="{1937EB6A-F1A4-42DD-92BB-5BAB424EAF20}" type="pres">
      <dgm:prSet presAssocID="{37F71FBC-E636-46AF-BF91-A9E1DB8BB02C}" presName="aNode" presStyleLbl="fgAcc1" presStyleIdx="2" presStyleCnt="7">
        <dgm:presLayoutVars>
          <dgm:bulletEnabled val="1"/>
        </dgm:presLayoutVars>
      </dgm:prSet>
      <dgm:spPr/>
    </dgm:pt>
    <dgm:pt modelId="{D00D158B-20F1-4DD6-B7BF-DEA69326C0D3}" type="pres">
      <dgm:prSet presAssocID="{37F71FBC-E636-46AF-BF91-A9E1DB8BB02C}" presName="aSpace" presStyleCnt="0"/>
      <dgm:spPr/>
    </dgm:pt>
    <dgm:pt modelId="{9EBE2A1B-4BD1-4AF8-91D7-F4D31AC7CF9F}" type="pres">
      <dgm:prSet presAssocID="{AEF72798-A701-41A0-B6FB-F91FE0705D2B}" presName="aNode" presStyleLbl="fgAcc1" presStyleIdx="3" presStyleCnt="7">
        <dgm:presLayoutVars>
          <dgm:bulletEnabled val="1"/>
        </dgm:presLayoutVars>
      </dgm:prSet>
      <dgm:spPr/>
    </dgm:pt>
    <dgm:pt modelId="{F0AF39E6-5B33-487E-B1AA-45BE5B9355BE}" type="pres">
      <dgm:prSet presAssocID="{AEF72798-A701-41A0-B6FB-F91FE0705D2B}" presName="aSpace" presStyleCnt="0"/>
      <dgm:spPr/>
    </dgm:pt>
    <dgm:pt modelId="{7713623F-5A2D-473D-A399-723523317207}" type="pres">
      <dgm:prSet presAssocID="{0C46E74D-9EE0-4F23-B596-0C32799B8E96}" presName="aNode" presStyleLbl="fgAcc1" presStyleIdx="4" presStyleCnt="7">
        <dgm:presLayoutVars>
          <dgm:bulletEnabled val="1"/>
        </dgm:presLayoutVars>
      </dgm:prSet>
      <dgm:spPr/>
    </dgm:pt>
    <dgm:pt modelId="{A3820BD7-D8E5-4547-A049-F06F4BACE0C6}" type="pres">
      <dgm:prSet presAssocID="{0C46E74D-9EE0-4F23-B596-0C32799B8E96}" presName="aSpace" presStyleCnt="0"/>
      <dgm:spPr/>
    </dgm:pt>
    <dgm:pt modelId="{10FCCE53-072A-4F49-B24A-F99FA5BAB2FD}" type="pres">
      <dgm:prSet presAssocID="{7C7557AD-C44D-416E-8D77-DE12AD2B6CB3}" presName="aNode" presStyleLbl="fgAcc1" presStyleIdx="5" presStyleCnt="7">
        <dgm:presLayoutVars>
          <dgm:bulletEnabled val="1"/>
        </dgm:presLayoutVars>
      </dgm:prSet>
      <dgm:spPr/>
    </dgm:pt>
    <dgm:pt modelId="{DA96371A-520B-4373-9BD4-F0EDD2F62657}" type="pres">
      <dgm:prSet presAssocID="{7C7557AD-C44D-416E-8D77-DE12AD2B6CB3}" presName="aSpace" presStyleCnt="0"/>
      <dgm:spPr/>
    </dgm:pt>
    <dgm:pt modelId="{04823DDB-60BD-4211-B4E3-59C132BD0279}" type="pres">
      <dgm:prSet presAssocID="{CBDB515F-EF73-4530-A724-7400B9E8C04C}" presName="aNode" presStyleLbl="fgAcc1" presStyleIdx="6" presStyleCnt="7">
        <dgm:presLayoutVars>
          <dgm:bulletEnabled val="1"/>
        </dgm:presLayoutVars>
      </dgm:prSet>
      <dgm:spPr/>
    </dgm:pt>
    <dgm:pt modelId="{1DD3A172-CC37-4923-BDE4-916391F87973}" type="pres">
      <dgm:prSet presAssocID="{CBDB515F-EF73-4530-A724-7400B9E8C04C}" presName="aSpace" presStyleCnt="0"/>
      <dgm:spPr/>
    </dgm:pt>
  </dgm:ptLst>
  <dgm:cxnLst>
    <dgm:cxn modelId="{D5A91406-68E5-4496-99C3-0401ED5482C2}" srcId="{9F2952AB-4018-4F92-AE45-1A514B002E1D}" destId="{865C222C-D82C-4895-99D8-A9488405DC40}" srcOrd="1" destOrd="0" parTransId="{BD41F603-EF0C-4FB6-A809-7DCDAC4305ED}" sibTransId="{24C06A28-F4B9-4EC0-99B3-CCCE87C48C6B}"/>
    <dgm:cxn modelId="{2701830A-F969-44EB-B79E-4014A7AB207F}" type="presOf" srcId="{7C7557AD-C44D-416E-8D77-DE12AD2B6CB3}" destId="{10FCCE53-072A-4F49-B24A-F99FA5BAB2FD}" srcOrd="0" destOrd="0" presId="urn:microsoft.com/office/officeart/2005/8/layout/pyramid2"/>
    <dgm:cxn modelId="{00CEA71E-D76C-44FF-96B0-5A355D3A7E97}" srcId="{9F2952AB-4018-4F92-AE45-1A514B002E1D}" destId="{7C7557AD-C44D-416E-8D77-DE12AD2B6CB3}" srcOrd="5" destOrd="0" parTransId="{B568273B-7F07-48D2-BE2E-67993D0F78B0}" sibTransId="{AE8D0FC3-A985-4AFD-9427-22648F250F76}"/>
    <dgm:cxn modelId="{5C184331-99D9-4639-9D0D-ED16227E5EAC}" srcId="{9F2952AB-4018-4F92-AE45-1A514B002E1D}" destId="{37F71FBC-E636-46AF-BF91-A9E1DB8BB02C}" srcOrd="2" destOrd="0" parTransId="{2EE931D3-AD60-47A4-BF98-2C70A6ACAF30}" sibTransId="{238DBA5D-DC4A-4A96-B9C4-28508F138A2A}"/>
    <dgm:cxn modelId="{B1ABF540-173A-4085-AC77-632EFDCBF9E8}" type="presOf" srcId="{C8AFEE76-CC69-47F9-A972-9BBA5EE2D39E}" destId="{B44D96E6-D2B4-4133-B968-64DD69980535}" srcOrd="0" destOrd="0" presId="urn:microsoft.com/office/officeart/2005/8/layout/pyramid2"/>
    <dgm:cxn modelId="{9F706F60-D9F9-4CA5-97ED-D95F13FCE5EB}" srcId="{9F2952AB-4018-4F92-AE45-1A514B002E1D}" destId="{CBDB515F-EF73-4530-A724-7400B9E8C04C}" srcOrd="6" destOrd="0" parTransId="{9D2C4ACA-220B-44F4-A237-07E60B78327C}" sibTransId="{C508454E-32FD-481B-BAA1-54B9D776A2F6}"/>
    <dgm:cxn modelId="{300D4F42-D03F-4110-AA53-F33C1FA7430C}" type="presOf" srcId="{AEF72798-A701-41A0-B6FB-F91FE0705D2B}" destId="{9EBE2A1B-4BD1-4AF8-91D7-F4D31AC7CF9F}" srcOrd="0" destOrd="0" presId="urn:microsoft.com/office/officeart/2005/8/layout/pyramid2"/>
    <dgm:cxn modelId="{6643B047-8760-4020-8B6A-90818E480F6F}" type="presOf" srcId="{CBDB515F-EF73-4530-A724-7400B9E8C04C}" destId="{04823DDB-60BD-4211-B4E3-59C132BD0279}" srcOrd="0" destOrd="0" presId="urn:microsoft.com/office/officeart/2005/8/layout/pyramid2"/>
    <dgm:cxn modelId="{81D9DC85-EA3A-40B5-8210-4F47FD54A7E8}" type="presOf" srcId="{0C46E74D-9EE0-4F23-B596-0C32799B8E96}" destId="{7713623F-5A2D-473D-A399-723523317207}" srcOrd="0" destOrd="0" presId="urn:microsoft.com/office/officeart/2005/8/layout/pyramid2"/>
    <dgm:cxn modelId="{DF0E6D9F-BA54-4DE5-BD52-415B5CB3E900}" type="presOf" srcId="{37F71FBC-E636-46AF-BF91-A9E1DB8BB02C}" destId="{1937EB6A-F1A4-42DD-92BB-5BAB424EAF20}" srcOrd="0" destOrd="0" presId="urn:microsoft.com/office/officeart/2005/8/layout/pyramid2"/>
    <dgm:cxn modelId="{E49335A6-5F2E-4FE5-AEDD-604EC9477E2A}" srcId="{9F2952AB-4018-4F92-AE45-1A514B002E1D}" destId="{0C46E74D-9EE0-4F23-B596-0C32799B8E96}" srcOrd="4" destOrd="0" parTransId="{385513B7-638D-417B-AAC7-A493292769E8}" sibTransId="{2982AFF0-5B2B-408F-B266-22674BF9A5CC}"/>
    <dgm:cxn modelId="{182FAAD3-6719-44DD-8BF0-8F0841CD0B20}" srcId="{9F2952AB-4018-4F92-AE45-1A514B002E1D}" destId="{C8AFEE76-CC69-47F9-A972-9BBA5EE2D39E}" srcOrd="0" destOrd="0" parTransId="{7866A3B6-540B-4070-A68D-DB64BBE16E64}" sibTransId="{0DB2491A-824C-4A40-BFBC-E27B9ADDE572}"/>
    <dgm:cxn modelId="{7DC406F0-C0B9-4B96-901B-EB2AFA3CE27A}" type="presOf" srcId="{9F2952AB-4018-4F92-AE45-1A514B002E1D}" destId="{6D6CE7C7-60D0-44A0-8396-4A9D32B9D24B}" srcOrd="0" destOrd="0" presId="urn:microsoft.com/office/officeart/2005/8/layout/pyramid2"/>
    <dgm:cxn modelId="{CAEC52FA-1E07-4A87-87A7-7CC1DF37359B}" srcId="{9F2952AB-4018-4F92-AE45-1A514B002E1D}" destId="{AEF72798-A701-41A0-B6FB-F91FE0705D2B}" srcOrd="3" destOrd="0" parTransId="{184B5AB6-BCC5-4006-85F1-70C05AE9FB33}" sibTransId="{F18153FD-B00C-4FCD-A782-9F85110BA408}"/>
    <dgm:cxn modelId="{3D1267FC-806C-4C6B-8D19-43B31EA8C497}" type="presOf" srcId="{865C222C-D82C-4895-99D8-A9488405DC40}" destId="{C85D3490-8791-4A55-A73E-5B328263352F}" srcOrd="0" destOrd="0" presId="urn:microsoft.com/office/officeart/2005/8/layout/pyramid2"/>
    <dgm:cxn modelId="{FC07598D-F376-4B53-9E17-B9F84DF05253}" type="presParOf" srcId="{6D6CE7C7-60D0-44A0-8396-4A9D32B9D24B}" destId="{50806F15-13C4-4E21-92C7-B330F534DE7E}" srcOrd="0" destOrd="0" presId="urn:microsoft.com/office/officeart/2005/8/layout/pyramid2"/>
    <dgm:cxn modelId="{1D1455ED-0805-49BD-B7BD-22A5F8BF0A8E}" type="presParOf" srcId="{6D6CE7C7-60D0-44A0-8396-4A9D32B9D24B}" destId="{D8BB9033-5DA5-4215-A1FA-E2ACE8F64A35}" srcOrd="1" destOrd="0" presId="urn:microsoft.com/office/officeart/2005/8/layout/pyramid2"/>
    <dgm:cxn modelId="{8FF893E3-80C5-4E4F-9F01-5F4BD46301A1}" type="presParOf" srcId="{D8BB9033-5DA5-4215-A1FA-E2ACE8F64A35}" destId="{B44D96E6-D2B4-4133-B968-64DD69980535}" srcOrd="0" destOrd="0" presId="urn:microsoft.com/office/officeart/2005/8/layout/pyramid2"/>
    <dgm:cxn modelId="{DC5E1C3F-C2C4-4E16-BAE1-61DD7DDEE74E}" type="presParOf" srcId="{D8BB9033-5DA5-4215-A1FA-E2ACE8F64A35}" destId="{77E9F67B-818A-477E-9C6B-8EA08DE98C16}" srcOrd="1" destOrd="0" presId="urn:microsoft.com/office/officeart/2005/8/layout/pyramid2"/>
    <dgm:cxn modelId="{FA0227BB-22B0-4C86-AC1E-0F2D35016890}" type="presParOf" srcId="{D8BB9033-5DA5-4215-A1FA-E2ACE8F64A35}" destId="{C85D3490-8791-4A55-A73E-5B328263352F}" srcOrd="2" destOrd="0" presId="urn:microsoft.com/office/officeart/2005/8/layout/pyramid2"/>
    <dgm:cxn modelId="{4B42871F-224A-40E5-8E12-9DAFC1604B6B}" type="presParOf" srcId="{D8BB9033-5DA5-4215-A1FA-E2ACE8F64A35}" destId="{3EEA4B0D-4101-4A01-8F79-DB7AEA7354FB}" srcOrd="3" destOrd="0" presId="urn:microsoft.com/office/officeart/2005/8/layout/pyramid2"/>
    <dgm:cxn modelId="{ACB445C3-E599-4354-96A3-03F5710ADFB7}" type="presParOf" srcId="{D8BB9033-5DA5-4215-A1FA-E2ACE8F64A35}" destId="{1937EB6A-F1A4-42DD-92BB-5BAB424EAF20}" srcOrd="4" destOrd="0" presId="urn:microsoft.com/office/officeart/2005/8/layout/pyramid2"/>
    <dgm:cxn modelId="{9763F578-5AA5-415D-9CDB-6ECB450BB779}" type="presParOf" srcId="{D8BB9033-5DA5-4215-A1FA-E2ACE8F64A35}" destId="{D00D158B-20F1-4DD6-B7BF-DEA69326C0D3}" srcOrd="5" destOrd="0" presId="urn:microsoft.com/office/officeart/2005/8/layout/pyramid2"/>
    <dgm:cxn modelId="{E05725ED-4558-4D37-A394-723A42890792}" type="presParOf" srcId="{D8BB9033-5DA5-4215-A1FA-E2ACE8F64A35}" destId="{9EBE2A1B-4BD1-4AF8-91D7-F4D31AC7CF9F}" srcOrd="6" destOrd="0" presId="urn:microsoft.com/office/officeart/2005/8/layout/pyramid2"/>
    <dgm:cxn modelId="{C3256365-E425-40E6-BCA1-D7EEE730C207}" type="presParOf" srcId="{D8BB9033-5DA5-4215-A1FA-E2ACE8F64A35}" destId="{F0AF39E6-5B33-487E-B1AA-45BE5B9355BE}" srcOrd="7" destOrd="0" presId="urn:microsoft.com/office/officeart/2005/8/layout/pyramid2"/>
    <dgm:cxn modelId="{CB7080F6-56C9-4374-882B-AADF4D73BC50}" type="presParOf" srcId="{D8BB9033-5DA5-4215-A1FA-E2ACE8F64A35}" destId="{7713623F-5A2D-473D-A399-723523317207}" srcOrd="8" destOrd="0" presId="urn:microsoft.com/office/officeart/2005/8/layout/pyramid2"/>
    <dgm:cxn modelId="{58951BDE-8B84-4EE5-AD95-3675974A6F63}" type="presParOf" srcId="{D8BB9033-5DA5-4215-A1FA-E2ACE8F64A35}" destId="{A3820BD7-D8E5-4547-A049-F06F4BACE0C6}" srcOrd="9" destOrd="0" presId="urn:microsoft.com/office/officeart/2005/8/layout/pyramid2"/>
    <dgm:cxn modelId="{FEFC9A20-8613-4954-A0FC-8F130CEA8DDE}" type="presParOf" srcId="{D8BB9033-5DA5-4215-A1FA-E2ACE8F64A35}" destId="{10FCCE53-072A-4F49-B24A-F99FA5BAB2FD}" srcOrd="10" destOrd="0" presId="urn:microsoft.com/office/officeart/2005/8/layout/pyramid2"/>
    <dgm:cxn modelId="{FB945152-4457-4306-AB78-F1F489347379}" type="presParOf" srcId="{D8BB9033-5DA5-4215-A1FA-E2ACE8F64A35}" destId="{DA96371A-520B-4373-9BD4-F0EDD2F62657}" srcOrd="11" destOrd="0" presId="urn:microsoft.com/office/officeart/2005/8/layout/pyramid2"/>
    <dgm:cxn modelId="{CE8ACF0F-2225-4E13-AD08-C23C1C5C46D5}" type="presParOf" srcId="{D8BB9033-5DA5-4215-A1FA-E2ACE8F64A35}" destId="{04823DDB-60BD-4211-B4E3-59C132BD0279}" srcOrd="12" destOrd="0" presId="urn:microsoft.com/office/officeart/2005/8/layout/pyramid2"/>
    <dgm:cxn modelId="{2E995B43-3870-40B4-A3F7-431B715A6408}" type="presParOf" srcId="{D8BB9033-5DA5-4215-A1FA-E2ACE8F64A35}" destId="{1DD3A172-CC37-4923-BDE4-916391F87973}" srcOrd="13"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806F15-13C4-4E21-92C7-B330F534DE7E}">
      <dsp:nvSpPr>
        <dsp:cNvPr id="0" name=""/>
        <dsp:cNvSpPr/>
      </dsp:nvSpPr>
      <dsp:spPr>
        <a:xfrm>
          <a:off x="2755860" y="0"/>
          <a:ext cx="4351200" cy="4351200"/>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4D96E6-D2B4-4133-B968-64DD69980535}">
      <dsp:nvSpPr>
        <dsp:cNvPr id="0" name=""/>
        <dsp:cNvSpPr/>
      </dsp:nvSpPr>
      <dsp:spPr>
        <a:xfrm>
          <a:off x="4931460" y="435544"/>
          <a:ext cx="2828280" cy="441918"/>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PROBLEM STATEMENT</a:t>
          </a:r>
          <a:endParaRPr lang="en-IN" sz="1600" kern="1200" dirty="0"/>
        </a:p>
      </dsp:txBody>
      <dsp:txXfrm>
        <a:off x="4953033" y="457117"/>
        <a:ext cx="2785134" cy="398772"/>
      </dsp:txXfrm>
    </dsp:sp>
    <dsp:sp modelId="{C85D3490-8791-4A55-A73E-5B328263352F}">
      <dsp:nvSpPr>
        <dsp:cNvPr id="0" name=""/>
        <dsp:cNvSpPr/>
      </dsp:nvSpPr>
      <dsp:spPr>
        <a:xfrm>
          <a:off x="4931460" y="932703"/>
          <a:ext cx="2828280" cy="441918"/>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PROJECT SCOPE</a:t>
          </a:r>
          <a:endParaRPr lang="en-IN" sz="1600" kern="1200"/>
        </a:p>
      </dsp:txBody>
      <dsp:txXfrm>
        <a:off x="4953033" y="954276"/>
        <a:ext cx="2785134" cy="398772"/>
      </dsp:txXfrm>
    </dsp:sp>
    <dsp:sp modelId="{1937EB6A-F1A4-42DD-92BB-5BAB424EAF20}">
      <dsp:nvSpPr>
        <dsp:cNvPr id="0" name=""/>
        <dsp:cNvSpPr/>
      </dsp:nvSpPr>
      <dsp:spPr>
        <a:xfrm>
          <a:off x="4931460" y="1429862"/>
          <a:ext cx="2828280" cy="441918"/>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REQUIREMENT ANALYSIS</a:t>
          </a:r>
          <a:endParaRPr lang="en-IN" sz="1600" kern="1200"/>
        </a:p>
      </dsp:txBody>
      <dsp:txXfrm>
        <a:off x="4953033" y="1451435"/>
        <a:ext cx="2785134" cy="398772"/>
      </dsp:txXfrm>
    </dsp:sp>
    <dsp:sp modelId="{9EBE2A1B-4BD1-4AF8-91D7-F4D31AC7CF9F}">
      <dsp:nvSpPr>
        <dsp:cNvPr id="0" name=""/>
        <dsp:cNvSpPr/>
      </dsp:nvSpPr>
      <dsp:spPr>
        <a:xfrm>
          <a:off x="4931460" y="1927020"/>
          <a:ext cx="2828280" cy="441918"/>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DESIGN</a:t>
          </a:r>
          <a:endParaRPr lang="en-IN" sz="1600" kern="1200"/>
        </a:p>
      </dsp:txBody>
      <dsp:txXfrm>
        <a:off x="4953033" y="1948593"/>
        <a:ext cx="2785134" cy="398772"/>
      </dsp:txXfrm>
    </dsp:sp>
    <dsp:sp modelId="{7713623F-5A2D-473D-A399-723523317207}">
      <dsp:nvSpPr>
        <dsp:cNvPr id="0" name=""/>
        <dsp:cNvSpPr/>
      </dsp:nvSpPr>
      <dsp:spPr>
        <a:xfrm>
          <a:off x="4931460" y="2424179"/>
          <a:ext cx="2828280" cy="441918"/>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MODULE DESCRIPTION</a:t>
          </a:r>
          <a:endParaRPr lang="en-IN" sz="1600" kern="1200"/>
        </a:p>
      </dsp:txBody>
      <dsp:txXfrm>
        <a:off x="4953033" y="2445752"/>
        <a:ext cx="2785134" cy="398772"/>
      </dsp:txXfrm>
    </dsp:sp>
    <dsp:sp modelId="{10FCCE53-072A-4F49-B24A-F99FA5BAB2FD}">
      <dsp:nvSpPr>
        <dsp:cNvPr id="0" name=""/>
        <dsp:cNvSpPr/>
      </dsp:nvSpPr>
      <dsp:spPr>
        <a:xfrm>
          <a:off x="4931460" y="2921337"/>
          <a:ext cx="2828280" cy="441918"/>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TECHNOLOGY STACK </a:t>
          </a:r>
          <a:endParaRPr lang="en-IN" sz="1600" kern="1200"/>
        </a:p>
      </dsp:txBody>
      <dsp:txXfrm>
        <a:off x="4953033" y="2942910"/>
        <a:ext cx="2785134" cy="398772"/>
      </dsp:txXfrm>
    </dsp:sp>
    <dsp:sp modelId="{04823DDB-60BD-4211-B4E3-59C132BD0279}">
      <dsp:nvSpPr>
        <dsp:cNvPr id="0" name=""/>
        <dsp:cNvSpPr/>
      </dsp:nvSpPr>
      <dsp:spPr>
        <a:xfrm>
          <a:off x="4931460" y="3418496"/>
          <a:ext cx="2828280" cy="441918"/>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GANTT CHART</a:t>
          </a:r>
          <a:endParaRPr lang="en-IN" sz="1600" kern="1200"/>
        </a:p>
      </dsp:txBody>
      <dsp:txXfrm>
        <a:off x="4953033" y="3440069"/>
        <a:ext cx="2785134" cy="398772"/>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 name="Google Shape;6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 name="Google Shape;7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86" name="Google Shape;18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 name="Google Shape;8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g2390216a1f7_0_1003"/>
          <p:cNvSpPr/>
          <p:nvPr/>
        </p:nvSpPr>
        <p:spPr>
          <a:xfrm>
            <a:off x="-167" y="0"/>
            <a:ext cx="12192029" cy="5863987"/>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1" name="Google Shape;11;g2390216a1f7_0_1003"/>
          <p:cNvSpPr txBox="1">
            <a:spLocks noGrp="1"/>
          </p:cNvSpPr>
          <p:nvPr>
            <p:ph type="ctrTitle"/>
          </p:nvPr>
        </p:nvSpPr>
        <p:spPr>
          <a:xfrm>
            <a:off x="415600" y="719633"/>
            <a:ext cx="11360700" cy="1710000"/>
          </a:xfrm>
          <a:prstGeom prst="rect">
            <a:avLst/>
          </a:prstGeom>
        </p:spPr>
        <p:txBody>
          <a:bodyPr spcFirstLastPara="1" wrap="square" lIns="121900" tIns="121900" rIns="121900" bIns="121900" anchor="t"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2" name="Google Shape;12;g2390216a1f7_0_1003"/>
          <p:cNvSpPr txBox="1">
            <a:spLocks noGrp="1"/>
          </p:cNvSpPr>
          <p:nvPr>
            <p:ph type="subTitle" idx="1"/>
          </p:nvPr>
        </p:nvSpPr>
        <p:spPr>
          <a:xfrm>
            <a:off x="415600" y="2504747"/>
            <a:ext cx="5656800" cy="984300"/>
          </a:xfrm>
          <a:prstGeom prst="rect">
            <a:avLst/>
          </a:prstGeom>
        </p:spPr>
        <p:txBody>
          <a:bodyPr spcFirstLastPara="1" wrap="square" lIns="121900" tIns="121900" rIns="121900" bIns="121900" anchor="t" anchorCtr="0">
            <a:normAutofit/>
          </a:bodyPr>
          <a:lstStyle>
            <a:lvl1pPr lvl="0">
              <a:lnSpc>
                <a:spcPct val="100000"/>
              </a:lnSpc>
              <a:spcBef>
                <a:spcPts val="0"/>
              </a:spcBef>
              <a:spcAft>
                <a:spcPts val="0"/>
              </a:spcAft>
              <a:buClr>
                <a:schemeClr val="lt2"/>
              </a:buClr>
              <a:buSzPts val="2100"/>
              <a:buNone/>
              <a:defRPr sz="2100">
                <a:solidFill>
                  <a:schemeClr val="lt2"/>
                </a:solidFill>
              </a:defRPr>
            </a:lvl1pPr>
            <a:lvl2pPr lvl="1">
              <a:lnSpc>
                <a:spcPct val="100000"/>
              </a:lnSpc>
              <a:spcBef>
                <a:spcPts val="0"/>
              </a:spcBef>
              <a:spcAft>
                <a:spcPts val="0"/>
              </a:spcAft>
              <a:buClr>
                <a:schemeClr val="lt2"/>
              </a:buClr>
              <a:buSzPts val="2100"/>
              <a:buNone/>
              <a:defRPr sz="2100">
                <a:solidFill>
                  <a:schemeClr val="lt2"/>
                </a:solidFill>
              </a:defRPr>
            </a:lvl2pPr>
            <a:lvl3pPr lvl="2">
              <a:lnSpc>
                <a:spcPct val="100000"/>
              </a:lnSpc>
              <a:spcBef>
                <a:spcPts val="0"/>
              </a:spcBef>
              <a:spcAft>
                <a:spcPts val="0"/>
              </a:spcAft>
              <a:buClr>
                <a:schemeClr val="lt2"/>
              </a:buClr>
              <a:buSzPts val="2100"/>
              <a:buNone/>
              <a:defRPr sz="2100">
                <a:solidFill>
                  <a:schemeClr val="lt2"/>
                </a:solidFill>
              </a:defRPr>
            </a:lvl3pPr>
            <a:lvl4pPr lvl="3">
              <a:lnSpc>
                <a:spcPct val="100000"/>
              </a:lnSpc>
              <a:spcBef>
                <a:spcPts val="0"/>
              </a:spcBef>
              <a:spcAft>
                <a:spcPts val="0"/>
              </a:spcAft>
              <a:buClr>
                <a:schemeClr val="lt2"/>
              </a:buClr>
              <a:buSzPts val="2100"/>
              <a:buNone/>
              <a:defRPr sz="2100">
                <a:solidFill>
                  <a:schemeClr val="lt2"/>
                </a:solidFill>
              </a:defRPr>
            </a:lvl4pPr>
            <a:lvl5pPr lvl="4">
              <a:lnSpc>
                <a:spcPct val="100000"/>
              </a:lnSpc>
              <a:spcBef>
                <a:spcPts val="0"/>
              </a:spcBef>
              <a:spcAft>
                <a:spcPts val="0"/>
              </a:spcAft>
              <a:buClr>
                <a:schemeClr val="lt2"/>
              </a:buClr>
              <a:buSzPts val="2100"/>
              <a:buNone/>
              <a:defRPr sz="2100">
                <a:solidFill>
                  <a:schemeClr val="lt2"/>
                </a:solidFill>
              </a:defRPr>
            </a:lvl5pPr>
            <a:lvl6pPr lvl="5">
              <a:lnSpc>
                <a:spcPct val="100000"/>
              </a:lnSpc>
              <a:spcBef>
                <a:spcPts val="0"/>
              </a:spcBef>
              <a:spcAft>
                <a:spcPts val="0"/>
              </a:spcAft>
              <a:buClr>
                <a:schemeClr val="lt2"/>
              </a:buClr>
              <a:buSzPts val="2100"/>
              <a:buNone/>
              <a:defRPr sz="2100">
                <a:solidFill>
                  <a:schemeClr val="lt2"/>
                </a:solidFill>
              </a:defRPr>
            </a:lvl6pPr>
            <a:lvl7pPr lvl="6">
              <a:lnSpc>
                <a:spcPct val="100000"/>
              </a:lnSpc>
              <a:spcBef>
                <a:spcPts val="0"/>
              </a:spcBef>
              <a:spcAft>
                <a:spcPts val="0"/>
              </a:spcAft>
              <a:buClr>
                <a:schemeClr val="lt2"/>
              </a:buClr>
              <a:buSzPts val="2100"/>
              <a:buNone/>
              <a:defRPr sz="2100">
                <a:solidFill>
                  <a:schemeClr val="lt2"/>
                </a:solidFill>
              </a:defRPr>
            </a:lvl7pPr>
            <a:lvl8pPr lvl="7">
              <a:lnSpc>
                <a:spcPct val="100000"/>
              </a:lnSpc>
              <a:spcBef>
                <a:spcPts val="0"/>
              </a:spcBef>
              <a:spcAft>
                <a:spcPts val="0"/>
              </a:spcAft>
              <a:buClr>
                <a:schemeClr val="lt2"/>
              </a:buClr>
              <a:buSzPts val="2100"/>
              <a:buNone/>
              <a:defRPr sz="2100">
                <a:solidFill>
                  <a:schemeClr val="lt2"/>
                </a:solidFill>
              </a:defRPr>
            </a:lvl8pPr>
            <a:lvl9pPr lvl="8">
              <a:lnSpc>
                <a:spcPct val="100000"/>
              </a:lnSpc>
              <a:spcBef>
                <a:spcPts val="0"/>
              </a:spcBef>
              <a:spcAft>
                <a:spcPts val="0"/>
              </a:spcAft>
              <a:buClr>
                <a:schemeClr val="lt2"/>
              </a:buClr>
              <a:buSzPts val="2100"/>
              <a:buNone/>
              <a:defRPr sz="2100">
                <a:solidFill>
                  <a:schemeClr val="lt2"/>
                </a:solidFill>
              </a:defRPr>
            </a:lvl9pPr>
          </a:lstStyle>
          <a:p>
            <a:endParaRPr/>
          </a:p>
        </p:txBody>
      </p:sp>
      <p:sp>
        <p:nvSpPr>
          <p:cNvPr id="13" name="Google Shape;13;g2390216a1f7_0_100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54"/>
        <p:cNvGrpSpPr/>
        <p:nvPr/>
      </p:nvGrpSpPr>
      <p:grpSpPr>
        <a:xfrm>
          <a:off x="0" y="0"/>
          <a:ext cx="0" cy="0"/>
          <a:chOff x="0" y="0"/>
          <a:chExt cx="0" cy="0"/>
        </a:xfrm>
      </p:grpSpPr>
      <p:sp>
        <p:nvSpPr>
          <p:cNvPr id="55" name="Google Shape;55;g2390216a1f7_0_1048"/>
          <p:cNvSpPr txBox="1">
            <a:spLocks noGrp="1"/>
          </p:cNvSpPr>
          <p:nvPr>
            <p:ph type="title" hasCustomPrompt="1"/>
          </p:nvPr>
        </p:nvSpPr>
        <p:spPr>
          <a:xfrm>
            <a:off x="415667" y="1108233"/>
            <a:ext cx="7113300" cy="1659600"/>
          </a:xfrm>
          <a:prstGeom prst="rect">
            <a:avLst/>
          </a:prstGeom>
        </p:spPr>
        <p:txBody>
          <a:bodyPr spcFirstLastPara="1" wrap="square" lIns="121900" tIns="121900" rIns="121900" bIns="121900" anchor="b" anchorCtr="0">
            <a:normAutofit/>
          </a:bodyPr>
          <a:lstStyle>
            <a:lvl1pPr lvl="0">
              <a:spcBef>
                <a:spcPts val="0"/>
              </a:spcBef>
              <a:spcAft>
                <a:spcPts val="0"/>
              </a:spcAft>
              <a:buClr>
                <a:schemeClr val="lt1"/>
              </a:buClr>
              <a:buSzPts val="13300"/>
              <a:buNone/>
              <a:defRPr sz="13300">
                <a:solidFill>
                  <a:schemeClr val="lt1"/>
                </a:solidFill>
              </a:defRPr>
            </a:lvl1pPr>
            <a:lvl2pPr lvl="1">
              <a:spcBef>
                <a:spcPts val="0"/>
              </a:spcBef>
              <a:spcAft>
                <a:spcPts val="0"/>
              </a:spcAft>
              <a:buClr>
                <a:schemeClr val="lt1"/>
              </a:buClr>
              <a:buSzPts val="13300"/>
              <a:buNone/>
              <a:defRPr sz="13300">
                <a:solidFill>
                  <a:schemeClr val="lt1"/>
                </a:solidFill>
              </a:defRPr>
            </a:lvl2pPr>
            <a:lvl3pPr lvl="2">
              <a:spcBef>
                <a:spcPts val="0"/>
              </a:spcBef>
              <a:spcAft>
                <a:spcPts val="0"/>
              </a:spcAft>
              <a:buClr>
                <a:schemeClr val="lt1"/>
              </a:buClr>
              <a:buSzPts val="13300"/>
              <a:buNone/>
              <a:defRPr sz="13300">
                <a:solidFill>
                  <a:schemeClr val="lt1"/>
                </a:solidFill>
              </a:defRPr>
            </a:lvl3pPr>
            <a:lvl4pPr lvl="3">
              <a:spcBef>
                <a:spcPts val="0"/>
              </a:spcBef>
              <a:spcAft>
                <a:spcPts val="0"/>
              </a:spcAft>
              <a:buClr>
                <a:schemeClr val="lt1"/>
              </a:buClr>
              <a:buSzPts val="13300"/>
              <a:buNone/>
              <a:defRPr sz="13300">
                <a:solidFill>
                  <a:schemeClr val="lt1"/>
                </a:solidFill>
              </a:defRPr>
            </a:lvl4pPr>
            <a:lvl5pPr lvl="4">
              <a:spcBef>
                <a:spcPts val="0"/>
              </a:spcBef>
              <a:spcAft>
                <a:spcPts val="0"/>
              </a:spcAft>
              <a:buClr>
                <a:schemeClr val="lt1"/>
              </a:buClr>
              <a:buSzPts val="13300"/>
              <a:buNone/>
              <a:defRPr sz="13300">
                <a:solidFill>
                  <a:schemeClr val="lt1"/>
                </a:solidFill>
              </a:defRPr>
            </a:lvl5pPr>
            <a:lvl6pPr lvl="5">
              <a:spcBef>
                <a:spcPts val="0"/>
              </a:spcBef>
              <a:spcAft>
                <a:spcPts val="0"/>
              </a:spcAft>
              <a:buClr>
                <a:schemeClr val="lt1"/>
              </a:buClr>
              <a:buSzPts val="13300"/>
              <a:buNone/>
              <a:defRPr sz="13300">
                <a:solidFill>
                  <a:schemeClr val="lt1"/>
                </a:solidFill>
              </a:defRPr>
            </a:lvl6pPr>
            <a:lvl7pPr lvl="6">
              <a:spcBef>
                <a:spcPts val="0"/>
              </a:spcBef>
              <a:spcAft>
                <a:spcPts val="0"/>
              </a:spcAft>
              <a:buClr>
                <a:schemeClr val="lt1"/>
              </a:buClr>
              <a:buSzPts val="13300"/>
              <a:buNone/>
              <a:defRPr sz="13300">
                <a:solidFill>
                  <a:schemeClr val="lt1"/>
                </a:solidFill>
              </a:defRPr>
            </a:lvl7pPr>
            <a:lvl8pPr lvl="7">
              <a:spcBef>
                <a:spcPts val="0"/>
              </a:spcBef>
              <a:spcAft>
                <a:spcPts val="0"/>
              </a:spcAft>
              <a:buClr>
                <a:schemeClr val="lt1"/>
              </a:buClr>
              <a:buSzPts val="13300"/>
              <a:buNone/>
              <a:defRPr sz="13300">
                <a:solidFill>
                  <a:schemeClr val="lt1"/>
                </a:solidFill>
              </a:defRPr>
            </a:lvl8pPr>
            <a:lvl9pPr lvl="8">
              <a:spcBef>
                <a:spcPts val="0"/>
              </a:spcBef>
              <a:spcAft>
                <a:spcPts val="0"/>
              </a:spcAft>
              <a:buClr>
                <a:schemeClr val="lt1"/>
              </a:buClr>
              <a:buSzPts val="13300"/>
              <a:buNone/>
              <a:defRPr sz="13300">
                <a:solidFill>
                  <a:schemeClr val="lt1"/>
                </a:solidFill>
              </a:defRPr>
            </a:lvl9pPr>
          </a:lstStyle>
          <a:p>
            <a:r>
              <a:t>xx%</a:t>
            </a:r>
          </a:p>
        </p:txBody>
      </p:sp>
      <p:sp>
        <p:nvSpPr>
          <p:cNvPr id="56" name="Google Shape;56;g2390216a1f7_0_1048"/>
          <p:cNvSpPr txBox="1">
            <a:spLocks noGrp="1"/>
          </p:cNvSpPr>
          <p:nvPr>
            <p:ph type="body" idx="1"/>
          </p:nvPr>
        </p:nvSpPr>
        <p:spPr>
          <a:xfrm>
            <a:off x="415600" y="2828567"/>
            <a:ext cx="7113300" cy="12567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Clr>
                <a:schemeClr val="accent2"/>
              </a:buClr>
              <a:buSzPts val="1700"/>
              <a:buChar char="●"/>
              <a:defRPr>
                <a:solidFill>
                  <a:schemeClr val="accent2"/>
                </a:solidFill>
              </a:defRPr>
            </a:lvl1pPr>
            <a:lvl2pPr marL="914400" lvl="1" indent="-323850">
              <a:spcBef>
                <a:spcPts val="0"/>
              </a:spcBef>
              <a:spcAft>
                <a:spcPts val="0"/>
              </a:spcAft>
              <a:buClr>
                <a:schemeClr val="accent2"/>
              </a:buClr>
              <a:buSzPts val="1500"/>
              <a:buChar char="○"/>
              <a:defRPr>
                <a:solidFill>
                  <a:schemeClr val="accent2"/>
                </a:solidFill>
              </a:defRPr>
            </a:lvl2pPr>
            <a:lvl3pPr marL="1371600" lvl="2" indent="-323850">
              <a:spcBef>
                <a:spcPts val="0"/>
              </a:spcBef>
              <a:spcAft>
                <a:spcPts val="0"/>
              </a:spcAft>
              <a:buClr>
                <a:schemeClr val="accent2"/>
              </a:buClr>
              <a:buSzPts val="1500"/>
              <a:buChar char="■"/>
              <a:defRPr>
                <a:solidFill>
                  <a:schemeClr val="accent2"/>
                </a:solidFill>
              </a:defRPr>
            </a:lvl3pPr>
            <a:lvl4pPr marL="1828800" lvl="3" indent="-323850">
              <a:spcBef>
                <a:spcPts val="0"/>
              </a:spcBef>
              <a:spcAft>
                <a:spcPts val="0"/>
              </a:spcAft>
              <a:buClr>
                <a:schemeClr val="accent2"/>
              </a:buClr>
              <a:buSzPts val="1500"/>
              <a:buChar char="●"/>
              <a:defRPr>
                <a:solidFill>
                  <a:schemeClr val="accent2"/>
                </a:solidFill>
              </a:defRPr>
            </a:lvl4pPr>
            <a:lvl5pPr marL="2286000" lvl="4" indent="-323850">
              <a:spcBef>
                <a:spcPts val="0"/>
              </a:spcBef>
              <a:spcAft>
                <a:spcPts val="0"/>
              </a:spcAft>
              <a:buClr>
                <a:schemeClr val="accent2"/>
              </a:buClr>
              <a:buSzPts val="1500"/>
              <a:buChar char="○"/>
              <a:defRPr>
                <a:solidFill>
                  <a:schemeClr val="accent2"/>
                </a:solidFill>
              </a:defRPr>
            </a:lvl5pPr>
            <a:lvl6pPr marL="2743200" lvl="5" indent="-323850">
              <a:spcBef>
                <a:spcPts val="0"/>
              </a:spcBef>
              <a:spcAft>
                <a:spcPts val="0"/>
              </a:spcAft>
              <a:buClr>
                <a:schemeClr val="accent2"/>
              </a:buClr>
              <a:buSzPts val="1500"/>
              <a:buChar char="■"/>
              <a:defRPr>
                <a:solidFill>
                  <a:schemeClr val="accent2"/>
                </a:solidFill>
              </a:defRPr>
            </a:lvl6pPr>
            <a:lvl7pPr marL="3200400" lvl="6" indent="-323850">
              <a:spcBef>
                <a:spcPts val="0"/>
              </a:spcBef>
              <a:spcAft>
                <a:spcPts val="0"/>
              </a:spcAft>
              <a:buClr>
                <a:schemeClr val="accent2"/>
              </a:buClr>
              <a:buSzPts val="1500"/>
              <a:buChar char="●"/>
              <a:defRPr>
                <a:solidFill>
                  <a:schemeClr val="accent2"/>
                </a:solidFill>
              </a:defRPr>
            </a:lvl7pPr>
            <a:lvl8pPr marL="3657600" lvl="7" indent="-323850">
              <a:spcBef>
                <a:spcPts val="0"/>
              </a:spcBef>
              <a:spcAft>
                <a:spcPts val="0"/>
              </a:spcAft>
              <a:buClr>
                <a:schemeClr val="accent2"/>
              </a:buClr>
              <a:buSzPts val="1500"/>
              <a:buChar char="○"/>
              <a:defRPr>
                <a:solidFill>
                  <a:schemeClr val="accent2"/>
                </a:solidFill>
              </a:defRPr>
            </a:lvl8pPr>
            <a:lvl9pPr marL="4114800" lvl="8" indent="-323850">
              <a:spcBef>
                <a:spcPts val="0"/>
              </a:spcBef>
              <a:spcAft>
                <a:spcPts val="0"/>
              </a:spcAft>
              <a:buClr>
                <a:schemeClr val="accent2"/>
              </a:buClr>
              <a:buSzPts val="1500"/>
              <a:buChar char="■"/>
              <a:defRPr>
                <a:solidFill>
                  <a:schemeClr val="accent2"/>
                </a:solidFill>
              </a:defRPr>
            </a:lvl9pPr>
          </a:lstStyle>
          <a:p>
            <a:endParaRPr/>
          </a:p>
        </p:txBody>
      </p:sp>
      <p:sp>
        <p:nvSpPr>
          <p:cNvPr id="57" name="Google Shape;57;g2390216a1f7_0_104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g2390216a1f7_0_105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0"/>
        <p:cNvGrpSpPr/>
        <p:nvPr/>
      </p:nvGrpSpPr>
      <p:grpSpPr>
        <a:xfrm>
          <a:off x="0" y="0"/>
          <a:ext cx="0" cy="0"/>
          <a:chOff x="0" y="0"/>
          <a:chExt cx="0" cy="0"/>
        </a:xfrm>
      </p:grpSpPr>
      <p:sp>
        <p:nvSpPr>
          <p:cNvPr id="61" name="Google Shape;61;g2390216a1f7_0_105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62" name="Google Shape;62;g2390216a1f7_0_1054"/>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1600"/>
              </a:spcBef>
              <a:spcAft>
                <a:spcPts val="0"/>
              </a:spcAft>
              <a:buClr>
                <a:schemeClr val="dk1"/>
              </a:buClr>
              <a:buSzPts val="1800"/>
              <a:buChar char="○"/>
              <a:defRPr/>
            </a:lvl2pPr>
            <a:lvl3pPr marL="1371600" lvl="2" indent="-342900" algn="l" rtl="0">
              <a:lnSpc>
                <a:spcPct val="90000"/>
              </a:lnSpc>
              <a:spcBef>
                <a:spcPts val="1600"/>
              </a:spcBef>
              <a:spcAft>
                <a:spcPts val="0"/>
              </a:spcAft>
              <a:buClr>
                <a:schemeClr val="dk1"/>
              </a:buClr>
              <a:buSzPts val="1800"/>
              <a:buChar char="■"/>
              <a:defRPr/>
            </a:lvl3pPr>
            <a:lvl4pPr marL="1828800" lvl="3" indent="-342900" algn="l" rtl="0">
              <a:lnSpc>
                <a:spcPct val="90000"/>
              </a:lnSpc>
              <a:spcBef>
                <a:spcPts val="1600"/>
              </a:spcBef>
              <a:spcAft>
                <a:spcPts val="0"/>
              </a:spcAft>
              <a:buClr>
                <a:schemeClr val="dk1"/>
              </a:buClr>
              <a:buSzPts val="1800"/>
              <a:buChar char="●"/>
              <a:defRPr/>
            </a:lvl4pPr>
            <a:lvl5pPr marL="2286000" lvl="4" indent="-342900" algn="l" rtl="0">
              <a:lnSpc>
                <a:spcPct val="90000"/>
              </a:lnSpc>
              <a:spcBef>
                <a:spcPts val="1600"/>
              </a:spcBef>
              <a:spcAft>
                <a:spcPts val="0"/>
              </a:spcAft>
              <a:buClr>
                <a:schemeClr val="dk1"/>
              </a:buClr>
              <a:buSzPts val="1800"/>
              <a:buChar char="○"/>
              <a:defRPr/>
            </a:lvl5pPr>
            <a:lvl6pPr marL="2743200" lvl="5" indent="-342900" algn="l" rtl="0">
              <a:lnSpc>
                <a:spcPct val="90000"/>
              </a:lnSpc>
              <a:spcBef>
                <a:spcPts val="1600"/>
              </a:spcBef>
              <a:spcAft>
                <a:spcPts val="0"/>
              </a:spcAft>
              <a:buClr>
                <a:schemeClr val="dk1"/>
              </a:buClr>
              <a:buSzPts val="1800"/>
              <a:buChar char="■"/>
              <a:defRPr/>
            </a:lvl6pPr>
            <a:lvl7pPr marL="3200400" lvl="6" indent="-342900" algn="l" rtl="0">
              <a:lnSpc>
                <a:spcPct val="90000"/>
              </a:lnSpc>
              <a:spcBef>
                <a:spcPts val="1600"/>
              </a:spcBef>
              <a:spcAft>
                <a:spcPts val="0"/>
              </a:spcAft>
              <a:buClr>
                <a:schemeClr val="dk1"/>
              </a:buClr>
              <a:buSzPts val="1800"/>
              <a:buChar char="●"/>
              <a:defRPr/>
            </a:lvl7pPr>
            <a:lvl8pPr marL="3657600" lvl="7" indent="-342900" algn="l" rtl="0">
              <a:lnSpc>
                <a:spcPct val="90000"/>
              </a:lnSpc>
              <a:spcBef>
                <a:spcPts val="1600"/>
              </a:spcBef>
              <a:spcAft>
                <a:spcPts val="0"/>
              </a:spcAft>
              <a:buClr>
                <a:schemeClr val="dk1"/>
              </a:buClr>
              <a:buSzPts val="1800"/>
              <a:buChar char="○"/>
              <a:defRPr/>
            </a:lvl8pPr>
            <a:lvl9pPr marL="4114800" lvl="8" indent="-342900" algn="l" rtl="0">
              <a:lnSpc>
                <a:spcPct val="90000"/>
              </a:lnSpc>
              <a:spcBef>
                <a:spcPts val="1600"/>
              </a:spcBef>
              <a:spcAft>
                <a:spcPts val="1600"/>
              </a:spcAft>
              <a:buClr>
                <a:schemeClr val="dk1"/>
              </a:buClr>
              <a:buSzPts val="1800"/>
              <a:buChar char="■"/>
              <a:defRPr/>
            </a:lvl9pPr>
          </a:lstStyle>
          <a:p>
            <a:endParaRPr/>
          </a:p>
        </p:txBody>
      </p:sp>
      <p:sp>
        <p:nvSpPr>
          <p:cNvPr id="63" name="Google Shape;63;g2390216a1f7_0_105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4" name="Google Shape;64;g2390216a1f7_0_105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5" name="Google Shape;65;g2390216a1f7_0_105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14"/>
        <p:cNvGrpSpPr/>
        <p:nvPr/>
      </p:nvGrpSpPr>
      <p:grpSpPr>
        <a:xfrm>
          <a:off x="0" y="0"/>
          <a:ext cx="0" cy="0"/>
          <a:chOff x="0" y="0"/>
          <a:chExt cx="0" cy="0"/>
        </a:xfrm>
      </p:grpSpPr>
      <p:sp>
        <p:nvSpPr>
          <p:cNvPr id="15" name="Google Shape;15;g2390216a1f7_0_1008"/>
          <p:cNvSpPr/>
          <p:nvPr/>
        </p:nvSpPr>
        <p:spPr>
          <a:xfrm>
            <a:off x="0" y="64132"/>
            <a:ext cx="12192029" cy="5863987"/>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6" name="Google Shape;16;g2390216a1f7_0_1008"/>
          <p:cNvSpPr/>
          <p:nvPr/>
        </p:nvSpPr>
        <p:spPr>
          <a:xfrm>
            <a:off x="0" y="0"/>
            <a:ext cx="12192029" cy="5863987"/>
          </a:xfrm>
          <a:custGeom>
            <a:avLst/>
            <a:gdLst/>
            <a:ahLst/>
            <a:cxnLst/>
            <a:rect l="l" t="t" r="r" b="b"/>
            <a:pathLst>
              <a:path w="365770" h="175924" extrusionOk="0">
                <a:moveTo>
                  <a:pt x="0" y="0"/>
                </a:moveTo>
                <a:lnTo>
                  <a:pt x="365770" y="0"/>
                </a:lnTo>
                <a:lnTo>
                  <a:pt x="365760" y="70914"/>
                </a:lnTo>
                <a:lnTo>
                  <a:pt x="0" y="175924"/>
                </a:lnTo>
                <a:close/>
              </a:path>
            </a:pathLst>
          </a:custGeom>
          <a:solidFill>
            <a:schemeClr val="accent3"/>
          </a:solidFill>
          <a:ln>
            <a:noFill/>
          </a:ln>
        </p:spPr>
      </p:sp>
      <p:sp>
        <p:nvSpPr>
          <p:cNvPr id="17" name="Google Shape;17;g2390216a1f7_0_1008"/>
          <p:cNvSpPr txBox="1">
            <a:spLocks noGrp="1"/>
          </p:cNvSpPr>
          <p:nvPr>
            <p:ph type="title"/>
          </p:nvPr>
        </p:nvSpPr>
        <p:spPr>
          <a:xfrm>
            <a:off x="415600" y="719633"/>
            <a:ext cx="11360700" cy="1710000"/>
          </a:xfrm>
          <a:prstGeom prst="rect">
            <a:avLst/>
          </a:prstGeom>
        </p:spPr>
        <p:txBody>
          <a:bodyPr spcFirstLastPara="1" wrap="square" lIns="121900" tIns="121900" rIns="121900" bIns="121900" anchor="t"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8" name="Google Shape;18;g2390216a1f7_0_100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g2390216a1f7_0_1013"/>
          <p:cNvSpPr/>
          <p:nvPr/>
        </p:nvSpPr>
        <p:spPr>
          <a:xfrm>
            <a:off x="0" y="0"/>
            <a:ext cx="57519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 name="Google Shape;21;g2390216a1f7_0_1013"/>
          <p:cNvSpPr/>
          <p:nvPr/>
        </p:nvSpPr>
        <p:spPr>
          <a:xfrm>
            <a:off x="0" y="58833"/>
            <a:ext cx="5751356" cy="5865687"/>
          </a:xfrm>
          <a:custGeom>
            <a:avLst/>
            <a:gdLst/>
            <a:ahLst/>
            <a:cxnLst/>
            <a:rect l="l" t="t" r="r" b="b"/>
            <a:pathLst>
              <a:path w="172545" h="175975" extrusionOk="0">
                <a:moveTo>
                  <a:pt x="0" y="157"/>
                </a:moveTo>
                <a:lnTo>
                  <a:pt x="172419" y="0"/>
                </a:lnTo>
                <a:lnTo>
                  <a:pt x="172545" y="126541"/>
                </a:lnTo>
                <a:lnTo>
                  <a:pt x="0" y="175975"/>
                </a:lnTo>
                <a:close/>
              </a:path>
            </a:pathLst>
          </a:custGeom>
          <a:solidFill>
            <a:schemeClr val="accent2"/>
          </a:solidFill>
          <a:ln>
            <a:noFill/>
          </a:ln>
        </p:spPr>
      </p:sp>
      <p:sp>
        <p:nvSpPr>
          <p:cNvPr id="22" name="Google Shape;22;g2390216a1f7_0_1013"/>
          <p:cNvSpPr/>
          <p:nvPr/>
        </p:nvSpPr>
        <p:spPr>
          <a:xfrm>
            <a:off x="-167" y="0"/>
            <a:ext cx="5755723" cy="5860653"/>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23" name="Google Shape;23;g2390216a1f7_0_1013"/>
          <p:cNvSpPr txBox="1">
            <a:spLocks noGrp="1"/>
          </p:cNvSpPr>
          <p:nvPr>
            <p:ph type="title"/>
          </p:nvPr>
        </p:nvSpPr>
        <p:spPr>
          <a:xfrm>
            <a:off x="415633" y="667900"/>
            <a:ext cx="4941900" cy="3345300"/>
          </a:xfrm>
          <a:prstGeom prst="rect">
            <a:avLst/>
          </a:prstGeom>
        </p:spPr>
        <p:txBody>
          <a:bodyPr spcFirstLastPara="1" wrap="square" lIns="121900" tIns="121900" rIns="121900" bIns="121900" anchor="t" anchorCtr="0">
            <a:normAutofit/>
          </a:bodyPr>
          <a:lstStyle>
            <a:lvl1pPr lvl="0">
              <a:spcBef>
                <a:spcPts val="0"/>
              </a:spcBef>
              <a:spcAft>
                <a:spcPts val="0"/>
              </a:spcAft>
              <a:buClr>
                <a:schemeClr val="lt1"/>
              </a:buClr>
              <a:buSzPts val="3700"/>
              <a:buNone/>
              <a:defRPr>
                <a:solidFill>
                  <a:schemeClr val="l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a:endParaRPr/>
          </a:p>
        </p:txBody>
      </p:sp>
      <p:sp>
        <p:nvSpPr>
          <p:cNvPr id="24" name="Google Shape;24;g2390216a1f7_0_1013"/>
          <p:cNvSpPr txBox="1">
            <a:spLocks noGrp="1"/>
          </p:cNvSpPr>
          <p:nvPr>
            <p:ph type="body" idx="1"/>
          </p:nvPr>
        </p:nvSpPr>
        <p:spPr>
          <a:xfrm>
            <a:off x="6192900" y="667900"/>
            <a:ext cx="5555100" cy="54648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a:endParaRPr/>
          </a:p>
        </p:txBody>
      </p:sp>
      <p:sp>
        <p:nvSpPr>
          <p:cNvPr id="25" name="Google Shape;25;g2390216a1f7_0_101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g2390216a1f7_0_1020"/>
          <p:cNvSpPr/>
          <p:nvPr/>
        </p:nvSpPr>
        <p:spPr>
          <a:xfrm>
            <a:off x="0" y="0"/>
            <a:ext cx="12192000" cy="17028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8" name="Google Shape;28;g2390216a1f7_0_1020"/>
          <p:cNvSpPr txBox="1">
            <a:spLocks noGrp="1"/>
          </p:cNvSpPr>
          <p:nvPr>
            <p:ph type="title"/>
          </p:nvPr>
        </p:nvSpPr>
        <p:spPr>
          <a:xfrm>
            <a:off x="415633" y="667900"/>
            <a:ext cx="11360700" cy="831600"/>
          </a:xfrm>
          <a:prstGeom prst="rect">
            <a:avLst/>
          </a:prstGeom>
        </p:spPr>
        <p:txBody>
          <a:bodyPr spcFirstLastPara="1" wrap="square" lIns="121900" tIns="121900" rIns="121900" bIns="121900" anchor="t" anchorCtr="0">
            <a:normAutofit/>
          </a:bodyPr>
          <a:lstStyle>
            <a:lvl1pPr lvl="0">
              <a:spcBef>
                <a:spcPts val="0"/>
              </a:spcBef>
              <a:spcAft>
                <a:spcPts val="0"/>
              </a:spcAft>
              <a:buClr>
                <a:schemeClr val="lt1"/>
              </a:buClr>
              <a:buSzPts val="3700"/>
              <a:buNone/>
              <a:defRPr>
                <a:solidFill>
                  <a:schemeClr val="l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a:endParaRPr/>
          </a:p>
        </p:txBody>
      </p:sp>
      <p:sp>
        <p:nvSpPr>
          <p:cNvPr id="29" name="Google Shape;29;g2390216a1f7_0_1020"/>
          <p:cNvSpPr txBox="1">
            <a:spLocks noGrp="1"/>
          </p:cNvSpPr>
          <p:nvPr>
            <p:ph type="body" idx="1"/>
          </p:nvPr>
        </p:nvSpPr>
        <p:spPr>
          <a:xfrm>
            <a:off x="415600" y="2007600"/>
            <a:ext cx="5333100" cy="41016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a:endParaRPr/>
          </a:p>
        </p:txBody>
      </p:sp>
      <p:sp>
        <p:nvSpPr>
          <p:cNvPr id="30" name="Google Shape;30;g2390216a1f7_0_1020"/>
          <p:cNvSpPr txBox="1">
            <a:spLocks noGrp="1"/>
          </p:cNvSpPr>
          <p:nvPr>
            <p:ph type="body" idx="2"/>
          </p:nvPr>
        </p:nvSpPr>
        <p:spPr>
          <a:xfrm>
            <a:off x="6443200" y="2007600"/>
            <a:ext cx="5333100" cy="41016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a:endParaRPr/>
          </a:p>
        </p:txBody>
      </p:sp>
      <p:sp>
        <p:nvSpPr>
          <p:cNvPr id="31" name="Google Shape;31;g2390216a1f7_0_102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g2390216a1f7_0_1026"/>
          <p:cNvSpPr/>
          <p:nvPr/>
        </p:nvSpPr>
        <p:spPr>
          <a:xfrm>
            <a:off x="0" y="0"/>
            <a:ext cx="12192000" cy="17028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4" name="Google Shape;34;g2390216a1f7_0_1026"/>
          <p:cNvSpPr txBox="1">
            <a:spLocks noGrp="1"/>
          </p:cNvSpPr>
          <p:nvPr>
            <p:ph type="title"/>
          </p:nvPr>
        </p:nvSpPr>
        <p:spPr>
          <a:xfrm>
            <a:off x="415633" y="667900"/>
            <a:ext cx="11360700" cy="831600"/>
          </a:xfrm>
          <a:prstGeom prst="rect">
            <a:avLst/>
          </a:prstGeom>
        </p:spPr>
        <p:txBody>
          <a:bodyPr spcFirstLastPara="1" wrap="square" lIns="121900" tIns="121900" rIns="121900" bIns="121900" anchor="t" anchorCtr="0">
            <a:normAutofit/>
          </a:bodyPr>
          <a:lstStyle>
            <a:lvl1pPr lvl="0">
              <a:spcBef>
                <a:spcPts val="0"/>
              </a:spcBef>
              <a:spcAft>
                <a:spcPts val="0"/>
              </a:spcAft>
              <a:buClr>
                <a:schemeClr val="lt1"/>
              </a:buClr>
              <a:buSzPts val="3700"/>
              <a:buNone/>
              <a:defRPr>
                <a:solidFill>
                  <a:schemeClr val="l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a:endParaRPr/>
          </a:p>
        </p:txBody>
      </p:sp>
      <p:sp>
        <p:nvSpPr>
          <p:cNvPr id="35" name="Google Shape;35;g2390216a1f7_0_102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g2390216a1f7_0_1030"/>
          <p:cNvSpPr/>
          <p:nvPr/>
        </p:nvSpPr>
        <p:spPr>
          <a:xfrm>
            <a:off x="0" y="0"/>
            <a:ext cx="50193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8" name="Google Shape;38;g2390216a1f7_0_1030"/>
          <p:cNvSpPr txBox="1">
            <a:spLocks noGrp="1"/>
          </p:cNvSpPr>
          <p:nvPr>
            <p:ph type="title"/>
          </p:nvPr>
        </p:nvSpPr>
        <p:spPr>
          <a:xfrm>
            <a:off x="415633" y="667900"/>
            <a:ext cx="4170000" cy="2438700"/>
          </a:xfrm>
          <a:prstGeom prst="rect">
            <a:avLst/>
          </a:prstGeom>
        </p:spPr>
        <p:txBody>
          <a:bodyPr spcFirstLastPara="1" wrap="square" lIns="121900" tIns="121900" rIns="121900" bIns="121900" anchor="t" anchorCtr="0">
            <a:normAutofit/>
          </a:bodyPr>
          <a:lstStyle>
            <a:lvl1pPr lvl="0">
              <a:spcBef>
                <a:spcPts val="0"/>
              </a:spcBef>
              <a:spcAft>
                <a:spcPts val="0"/>
              </a:spcAft>
              <a:buClr>
                <a:schemeClr val="lt1"/>
              </a:buClr>
              <a:buSzPts val="3700"/>
              <a:buNone/>
              <a:defRPr>
                <a:solidFill>
                  <a:schemeClr val="l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a:endParaRPr/>
          </a:p>
        </p:txBody>
      </p:sp>
      <p:sp>
        <p:nvSpPr>
          <p:cNvPr id="39" name="Google Shape;39;g2390216a1f7_0_1030"/>
          <p:cNvSpPr txBox="1">
            <a:spLocks noGrp="1"/>
          </p:cNvSpPr>
          <p:nvPr>
            <p:ph type="body" idx="1"/>
          </p:nvPr>
        </p:nvSpPr>
        <p:spPr>
          <a:xfrm>
            <a:off x="415600" y="3187533"/>
            <a:ext cx="4170000" cy="30639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Clr>
                <a:schemeClr val="accent2"/>
              </a:buClr>
              <a:buSzPts val="1700"/>
              <a:buChar char="●"/>
              <a:defRPr>
                <a:solidFill>
                  <a:schemeClr val="accent2"/>
                </a:solidFill>
              </a:defRPr>
            </a:lvl1pPr>
            <a:lvl2pPr marL="914400" lvl="1" indent="-323850">
              <a:spcBef>
                <a:spcPts val="0"/>
              </a:spcBef>
              <a:spcAft>
                <a:spcPts val="0"/>
              </a:spcAft>
              <a:buClr>
                <a:schemeClr val="accent2"/>
              </a:buClr>
              <a:buSzPts val="1500"/>
              <a:buChar char="○"/>
              <a:defRPr>
                <a:solidFill>
                  <a:schemeClr val="accent2"/>
                </a:solidFill>
              </a:defRPr>
            </a:lvl2pPr>
            <a:lvl3pPr marL="1371600" lvl="2" indent="-323850">
              <a:spcBef>
                <a:spcPts val="0"/>
              </a:spcBef>
              <a:spcAft>
                <a:spcPts val="0"/>
              </a:spcAft>
              <a:buClr>
                <a:schemeClr val="accent2"/>
              </a:buClr>
              <a:buSzPts val="1500"/>
              <a:buChar char="■"/>
              <a:defRPr>
                <a:solidFill>
                  <a:schemeClr val="accent2"/>
                </a:solidFill>
              </a:defRPr>
            </a:lvl3pPr>
            <a:lvl4pPr marL="1828800" lvl="3" indent="-323850">
              <a:spcBef>
                <a:spcPts val="0"/>
              </a:spcBef>
              <a:spcAft>
                <a:spcPts val="0"/>
              </a:spcAft>
              <a:buClr>
                <a:schemeClr val="accent2"/>
              </a:buClr>
              <a:buSzPts val="1500"/>
              <a:buChar char="●"/>
              <a:defRPr>
                <a:solidFill>
                  <a:schemeClr val="accent2"/>
                </a:solidFill>
              </a:defRPr>
            </a:lvl4pPr>
            <a:lvl5pPr marL="2286000" lvl="4" indent="-323850">
              <a:spcBef>
                <a:spcPts val="0"/>
              </a:spcBef>
              <a:spcAft>
                <a:spcPts val="0"/>
              </a:spcAft>
              <a:buClr>
                <a:schemeClr val="accent2"/>
              </a:buClr>
              <a:buSzPts val="1500"/>
              <a:buChar char="○"/>
              <a:defRPr>
                <a:solidFill>
                  <a:schemeClr val="accent2"/>
                </a:solidFill>
              </a:defRPr>
            </a:lvl5pPr>
            <a:lvl6pPr marL="2743200" lvl="5" indent="-323850">
              <a:spcBef>
                <a:spcPts val="0"/>
              </a:spcBef>
              <a:spcAft>
                <a:spcPts val="0"/>
              </a:spcAft>
              <a:buClr>
                <a:schemeClr val="accent2"/>
              </a:buClr>
              <a:buSzPts val="1500"/>
              <a:buChar char="■"/>
              <a:defRPr>
                <a:solidFill>
                  <a:schemeClr val="accent2"/>
                </a:solidFill>
              </a:defRPr>
            </a:lvl6pPr>
            <a:lvl7pPr marL="3200400" lvl="6" indent="-323850">
              <a:spcBef>
                <a:spcPts val="0"/>
              </a:spcBef>
              <a:spcAft>
                <a:spcPts val="0"/>
              </a:spcAft>
              <a:buClr>
                <a:schemeClr val="accent2"/>
              </a:buClr>
              <a:buSzPts val="1500"/>
              <a:buChar char="●"/>
              <a:defRPr>
                <a:solidFill>
                  <a:schemeClr val="accent2"/>
                </a:solidFill>
              </a:defRPr>
            </a:lvl7pPr>
            <a:lvl8pPr marL="3657600" lvl="7" indent="-323850">
              <a:spcBef>
                <a:spcPts val="0"/>
              </a:spcBef>
              <a:spcAft>
                <a:spcPts val="0"/>
              </a:spcAft>
              <a:buClr>
                <a:schemeClr val="accent2"/>
              </a:buClr>
              <a:buSzPts val="1500"/>
              <a:buChar char="○"/>
              <a:defRPr>
                <a:solidFill>
                  <a:schemeClr val="accent2"/>
                </a:solidFill>
              </a:defRPr>
            </a:lvl8pPr>
            <a:lvl9pPr marL="4114800" lvl="8" indent="-323850">
              <a:spcBef>
                <a:spcPts val="0"/>
              </a:spcBef>
              <a:spcAft>
                <a:spcPts val="0"/>
              </a:spcAft>
              <a:buClr>
                <a:schemeClr val="accent2"/>
              </a:buClr>
              <a:buSzPts val="1500"/>
              <a:buChar char="■"/>
              <a:defRPr>
                <a:solidFill>
                  <a:schemeClr val="accent2"/>
                </a:solidFill>
              </a:defRPr>
            </a:lvl9pPr>
          </a:lstStyle>
          <a:p>
            <a:endParaRPr/>
          </a:p>
        </p:txBody>
      </p:sp>
      <p:sp>
        <p:nvSpPr>
          <p:cNvPr id="40" name="Google Shape;40;g2390216a1f7_0_103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41"/>
        <p:cNvGrpSpPr/>
        <p:nvPr/>
      </p:nvGrpSpPr>
      <p:grpSpPr>
        <a:xfrm>
          <a:off x="0" y="0"/>
          <a:ext cx="0" cy="0"/>
          <a:chOff x="0" y="0"/>
          <a:chExt cx="0" cy="0"/>
        </a:xfrm>
      </p:grpSpPr>
      <p:sp>
        <p:nvSpPr>
          <p:cNvPr id="42" name="Google Shape;42;g2390216a1f7_0_1035"/>
          <p:cNvSpPr txBox="1">
            <a:spLocks noGrp="1"/>
          </p:cNvSpPr>
          <p:nvPr>
            <p:ph type="title"/>
          </p:nvPr>
        </p:nvSpPr>
        <p:spPr>
          <a:xfrm>
            <a:off x="415567" y="1064800"/>
            <a:ext cx="8330400" cy="4728300"/>
          </a:xfrm>
          <a:prstGeom prst="rect">
            <a:avLst/>
          </a:prstGeom>
        </p:spPr>
        <p:txBody>
          <a:bodyPr spcFirstLastPara="1" wrap="square" lIns="121900" tIns="121900" rIns="121900" bIns="121900"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3" name="Google Shape;43;g2390216a1f7_0_103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g2390216a1f7_0_1038"/>
          <p:cNvSpPr/>
          <p:nvPr/>
        </p:nvSpPr>
        <p:spPr>
          <a:xfrm>
            <a:off x="0" y="0"/>
            <a:ext cx="60960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6" name="Google Shape;46;g2390216a1f7_0_1038"/>
          <p:cNvSpPr txBox="1">
            <a:spLocks noGrp="1"/>
          </p:cNvSpPr>
          <p:nvPr>
            <p:ph type="title"/>
          </p:nvPr>
        </p:nvSpPr>
        <p:spPr>
          <a:xfrm>
            <a:off x="415067" y="667900"/>
            <a:ext cx="4939200" cy="2732700"/>
          </a:xfrm>
          <a:prstGeom prst="rect">
            <a:avLst/>
          </a:prstGeom>
        </p:spPr>
        <p:txBody>
          <a:bodyPr spcFirstLastPara="1" wrap="square" lIns="121900" tIns="121900" rIns="121900" bIns="121900" anchor="t" anchorCtr="0">
            <a:normAutofit/>
          </a:bodyPr>
          <a:lstStyle>
            <a:lvl1pPr lvl="0">
              <a:spcBef>
                <a:spcPts val="0"/>
              </a:spcBef>
              <a:spcAft>
                <a:spcPts val="0"/>
              </a:spcAft>
              <a:buClr>
                <a:schemeClr val="lt1"/>
              </a:buClr>
              <a:buSzPts val="3700"/>
              <a:buNone/>
              <a:defRPr>
                <a:solidFill>
                  <a:schemeClr val="l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a:endParaRPr/>
          </a:p>
        </p:txBody>
      </p:sp>
      <p:sp>
        <p:nvSpPr>
          <p:cNvPr id="47" name="Google Shape;47;g2390216a1f7_0_1038"/>
          <p:cNvSpPr txBox="1">
            <a:spLocks noGrp="1"/>
          </p:cNvSpPr>
          <p:nvPr>
            <p:ph type="subTitle" idx="1"/>
          </p:nvPr>
        </p:nvSpPr>
        <p:spPr>
          <a:xfrm>
            <a:off x="406400" y="3502300"/>
            <a:ext cx="4939200" cy="1235700"/>
          </a:xfrm>
          <a:prstGeom prst="rect">
            <a:avLst/>
          </a:prstGeom>
        </p:spPr>
        <p:txBody>
          <a:bodyPr spcFirstLastPara="1" wrap="square" lIns="121900" tIns="121900" rIns="121900" bIns="121900" anchor="t" anchorCtr="0">
            <a:normAutofit/>
          </a:bodyPr>
          <a:lstStyle>
            <a:lvl1pPr lvl="0">
              <a:lnSpc>
                <a:spcPct val="100000"/>
              </a:lnSpc>
              <a:spcBef>
                <a:spcPts val="0"/>
              </a:spcBef>
              <a:spcAft>
                <a:spcPts val="0"/>
              </a:spcAft>
              <a:buClr>
                <a:schemeClr val="accent2"/>
              </a:buClr>
              <a:buSzPts val="2100"/>
              <a:buNone/>
              <a:defRPr sz="2100">
                <a:solidFill>
                  <a:schemeClr val="accent2"/>
                </a:solidFill>
              </a:defRPr>
            </a:lvl1pPr>
            <a:lvl2pPr lvl="1">
              <a:lnSpc>
                <a:spcPct val="100000"/>
              </a:lnSpc>
              <a:spcBef>
                <a:spcPts val="0"/>
              </a:spcBef>
              <a:spcAft>
                <a:spcPts val="0"/>
              </a:spcAft>
              <a:buClr>
                <a:schemeClr val="accent2"/>
              </a:buClr>
              <a:buSzPts val="2100"/>
              <a:buNone/>
              <a:defRPr sz="2100">
                <a:solidFill>
                  <a:schemeClr val="accent2"/>
                </a:solidFill>
              </a:defRPr>
            </a:lvl2pPr>
            <a:lvl3pPr lvl="2">
              <a:lnSpc>
                <a:spcPct val="100000"/>
              </a:lnSpc>
              <a:spcBef>
                <a:spcPts val="0"/>
              </a:spcBef>
              <a:spcAft>
                <a:spcPts val="0"/>
              </a:spcAft>
              <a:buClr>
                <a:schemeClr val="accent2"/>
              </a:buClr>
              <a:buSzPts val="2100"/>
              <a:buNone/>
              <a:defRPr sz="2100">
                <a:solidFill>
                  <a:schemeClr val="accent2"/>
                </a:solidFill>
              </a:defRPr>
            </a:lvl3pPr>
            <a:lvl4pPr lvl="3">
              <a:lnSpc>
                <a:spcPct val="100000"/>
              </a:lnSpc>
              <a:spcBef>
                <a:spcPts val="0"/>
              </a:spcBef>
              <a:spcAft>
                <a:spcPts val="0"/>
              </a:spcAft>
              <a:buClr>
                <a:schemeClr val="accent2"/>
              </a:buClr>
              <a:buSzPts val="2100"/>
              <a:buNone/>
              <a:defRPr sz="2100">
                <a:solidFill>
                  <a:schemeClr val="accent2"/>
                </a:solidFill>
              </a:defRPr>
            </a:lvl4pPr>
            <a:lvl5pPr lvl="4">
              <a:lnSpc>
                <a:spcPct val="100000"/>
              </a:lnSpc>
              <a:spcBef>
                <a:spcPts val="0"/>
              </a:spcBef>
              <a:spcAft>
                <a:spcPts val="0"/>
              </a:spcAft>
              <a:buClr>
                <a:schemeClr val="accent2"/>
              </a:buClr>
              <a:buSzPts val="2100"/>
              <a:buNone/>
              <a:defRPr sz="2100">
                <a:solidFill>
                  <a:schemeClr val="accent2"/>
                </a:solidFill>
              </a:defRPr>
            </a:lvl5pPr>
            <a:lvl6pPr lvl="5">
              <a:lnSpc>
                <a:spcPct val="100000"/>
              </a:lnSpc>
              <a:spcBef>
                <a:spcPts val="0"/>
              </a:spcBef>
              <a:spcAft>
                <a:spcPts val="0"/>
              </a:spcAft>
              <a:buClr>
                <a:schemeClr val="accent2"/>
              </a:buClr>
              <a:buSzPts val="2100"/>
              <a:buNone/>
              <a:defRPr sz="2100">
                <a:solidFill>
                  <a:schemeClr val="accent2"/>
                </a:solidFill>
              </a:defRPr>
            </a:lvl6pPr>
            <a:lvl7pPr lvl="6">
              <a:lnSpc>
                <a:spcPct val="100000"/>
              </a:lnSpc>
              <a:spcBef>
                <a:spcPts val="0"/>
              </a:spcBef>
              <a:spcAft>
                <a:spcPts val="0"/>
              </a:spcAft>
              <a:buClr>
                <a:schemeClr val="accent2"/>
              </a:buClr>
              <a:buSzPts val="2100"/>
              <a:buNone/>
              <a:defRPr sz="2100">
                <a:solidFill>
                  <a:schemeClr val="accent2"/>
                </a:solidFill>
              </a:defRPr>
            </a:lvl7pPr>
            <a:lvl8pPr lvl="7">
              <a:lnSpc>
                <a:spcPct val="100000"/>
              </a:lnSpc>
              <a:spcBef>
                <a:spcPts val="0"/>
              </a:spcBef>
              <a:spcAft>
                <a:spcPts val="0"/>
              </a:spcAft>
              <a:buClr>
                <a:schemeClr val="accent2"/>
              </a:buClr>
              <a:buSzPts val="2100"/>
              <a:buNone/>
              <a:defRPr sz="2100">
                <a:solidFill>
                  <a:schemeClr val="accent2"/>
                </a:solidFill>
              </a:defRPr>
            </a:lvl8pPr>
            <a:lvl9pPr lvl="8">
              <a:lnSpc>
                <a:spcPct val="100000"/>
              </a:lnSpc>
              <a:spcBef>
                <a:spcPts val="0"/>
              </a:spcBef>
              <a:spcAft>
                <a:spcPts val="0"/>
              </a:spcAft>
              <a:buClr>
                <a:schemeClr val="accent2"/>
              </a:buClr>
              <a:buSzPts val="2100"/>
              <a:buNone/>
              <a:defRPr sz="2100">
                <a:solidFill>
                  <a:schemeClr val="accent2"/>
                </a:solidFill>
              </a:defRPr>
            </a:lvl9pPr>
          </a:lstStyle>
          <a:p>
            <a:endParaRPr/>
          </a:p>
        </p:txBody>
      </p:sp>
      <p:sp>
        <p:nvSpPr>
          <p:cNvPr id="48" name="Google Shape;48;g2390216a1f7_0_1038"/>
          <p:cNvSpPr txBox="1">
            <a:spLocks noGrp="1"/>
          </p:cNvSpPr>
          <p:nvPr>
            <p:ph type="body" idx="2"/>
          </p:nvPr>
        </p:nvSpPr>
        <p:spPr>
          <a:xfrm>
            <a:off x="6505367" y="667900"/>
            <a:ext cx="5271900" cy="54819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a:endParaRPr/>
          </a:p>
        </p:txBody>
      </p:sp>
      <p:sp>
        <p:nvSpPr>
          <p:cNvPr id="49" name="Google Shape;49;g2390216a1f7_0_103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g2390216a1f7_0_1044"/>
          <p:cNvSpPr/>
          <p:nvPr/>
        </p:nvSpPr>
        <p:spPr>
          <a:xfrm>
            <a:off x="0" y="5825333"/>
            <a:ext cx="12192000" cy="10323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2" name="Google Shape;52;g2390216a1f7_0_1044"/>
          <p:cNvSpPr txBox="1">
            <a:spLocks noGrp="1"/>
          </p:cNvSpPr>
          <p:nvPr>
            <p:ph type="body" idx="1"/>
          </p:nvPr>
        </p:nvSpPr>
        <p:spPr>
          <a:xfrm>
            <a:off x="415600" y="6028533"/>
            <a:ext cx="10639200" cy="614100"/>
          </a:xfrm>
          <a:prstGeom prst="rect">
            <a:avLst/>
          </a:prstGeom>
        </p:spPr>
        <p:txBody>
          <a:bodyPr spcFirstLastPara="1" wrap="square" lIns="121900" tIns="121900" rIns="121900" bIns="121900" anchor="ctr" anchorCtr="0">
            <a:normAutofit/>
          </a:bodyPr>
          <a:lstStyle>
            <a:lvl1pPr marL="457200" lvl="0" indent="-228600">
              <a:lnSpc>
                <a:spcPct val="100000"/>
              </a:lnSpc>
              <a:spcBef>
                <a:spcPts val="0"/>
              </a:spcBef>
              <a:spcAft>
                <a:spcPts val="0"/>
              </a:spcAft>
              <a:buClr>
                <a:schemeClr val="lt1"/>
              </a:buClr>
              <a:buSzPts val="1700"/>
              <a:buFont typeface="Merriweather"/>
              <a:buNone/>
              <a:defRPr>
                <a:solidFill>
                  <a:schemeClr val="lt1"/>
                </a:solidFill>
                <a:latin typeface="Merriweather"/>
                <a:ea typeface="Merriweather"/>
                <a:cs typeface="Merriweather"/>
                <a:sym typeface="Merriweather"/>
              </a:defRPr>
            </a:lvl1pPr>
          </a:lstStyle>
          <a:p>
            <a:endParaRPr/>
          </a:p>
        </p:txBody>
      </p:sp>
      <p:sp>
        <p:nvSpPr>
          <p:cNvPr id="53" name="Google Shape;53;g2390216a1f7_0_104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radigm">
    <p:bg>
      <p:bgPr>
        <a:solidFill>
          <a:schemeClr val="lt1"/>
        </a:solidFill>
        <a:effectLst/>
      </p:bgPr>
    </p:bg>
    <p:spTree>
      <p:nvGrpSpPr>
        <p:cNvPr id="1" name="Shape 5"/>
        <p:cNvGrpSpPr/>
        <p:nvPr/>
      </p:nvGrpSpPr>
      <p:grpSpPr>
        <a:xfrm>
          <a:off x="0" y="0"/>
          <a:ext cx="0" cy="0"/>
          <a:chOff x="0" y="0"/>
          <a:chExt cx="0" cy="0"/>
        </a:xfrm>
      </p:grpSpPr>
      <p:sp>
        <p:nvSpPr>
          <p:cNvPr id="6" name="Google Shape;6;g2390216a1f7_0_999"/>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9pPr>
          </a:lstStyle>
          <a:p>
            <a:endParaRPr/>
          </a:p>
        </p:txBody>
      </p:sp>
      <p:sp>
        <p:nvSpPr>
          <p:cNvPr id="7" name="Google Shape;7;g2390216a1f7_0_999"/>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36550">
              <a:lnSpc>
                <a:spcPct val="115000"/>
              </a:lnSpc>
              <a:spcBef>
                <a:spcPts val="0"/>
              </a:spcBef>
              <a:spcAft>
                <a:spcPts val="0"/>
              </a:spcAft>
              <a:buClr>
                <a:schemeClr val="dk2"/>
              </a:buClr>
              <a:buSzPts val="1700"/>
              <a:buFont typeface="Roboto"/>
              <a:buChar char="●"/>
              <a:defRPr sz="1700">
                <a:solidFill>
                  <a:schemeClr val="dk2"/>
                </a:solidFill>
                <a:latin typeface="Roboto"/>
                <a:ea typeface="Roboto"/>
                <a:cs typeface="Roboto"/>
                <a:sym typeface="Roboto"/>
              </a:defRPr>
            </a:lvl1pPr>
            <a:lvl2pPr marL="914400" lvl="1" indent="-32385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2pPr>
            <a:lvl3pPr marL="1371600" lvl="2" indent="-32385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3pPr>
            <a:lvl4pPr marL="1828800" lvl="3" indent="-32385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4pPr>
            <a:lvl5pPr marL="2286000" lvl="4" indent="-32385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5pPr>
            <a:lvl6pPr marL="2743200" lvl="5" indent="-32385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6pPr>
            <a:lvl7pPr marL="3200400" lvl="6" indent="-32385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7pPr>
            <a:lvl8pPr marL="3657600" lvl="7" indent="-32385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8pPr>
            <a:lvl9pPr marL="4114800" lvl="8" indent="-32385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9pPr>
          </a:lstStyle>
          <a:p>
            <a:endParaRPr/>
          </a:p>
        </p:txBody>
      </p:sp>
      <p:sp>
        <p:nvSpPr>
          <p:cNvPr id="8" name="Google Shape;8;g2390216a1f7_0_999"/>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lvl="0" algn="r">
              <a:buNone/>
              <a:defRPr sz="1300">
                <a:solidFill>
                  <a:schemeClr val="dk2"/>
                </a:solidFill>
                <a:latin typeface="Roboto"/>
                <a:ea typeface="Roboto"/>
                <a:cs typeface="Roboto"/>
                <a:sym typeface="Roboto"/>
              </a:defRPr>
            </a:lvl1pPr>
            <a:lvl2pPr lvl="1" algn="r">
              <a:buNone/>
              <a:defRPr sz="1300">
                <a:solidFill>
                  <a:schemeClr val="dk2"/>
                </a:solidFill>
                <a:latin typeface="Roboto"/>
                <a:ea typeface="Roboto"/>
                <a:cs typeface="Roboto"/>
                <a:sym typeface="Roboto"/>
              </a:defRPr>
            </a:lvl2pPr>
            <a:lvl3pPr lvl="2" algn="r">
              <a:buNone/>
              <a:defRPr sz="1300">
                <a:solidFill>
                  <a:schemeClr val="dk2"/>
                </a:solidFill>
                <a:latin typeface="Roboto"/>
                <a:ea typeface="Roboto"/>
                <a:cs typeface="Roboto"/>
                <a:sym typeface="Roboto"/>
              </a:defRPr>
            </a:lvl3pPr>
            <a:lvl4pPr lvl="3" algn="r">
              <a:buNone/>
              <a:defRPr sz="1300">
                <a:solidFill>
                  <a:schemeClr val="dk2"/>
                </a:solidFill>
                <a:latin typeface="Roboto"/>
                <a:ea typeface="Roboto"/>
                <a:cs typeface="Roboto"/>
                <a:sym typeface="Roboto"/>
              </a:defRPr>
            </a:lvl4pPr>
            <a:lvl5pPr lvl="4" algn="r">
              <a:buNone/>
              <a:defRPr sz="1300">
                <a:solidFill>
                  <a:schemeClr val="dk2"/>
                </a:solidFill>
                <a:latin typeface="Roboto"/>
                <a:ea typeface="Roboto"/>
                <a:cs typeface="Roboto"/>
                <a:sym typeface="Roboto"/>
              </a:defRPr>
            </a:lvl5pPr>
            <a:lvl6pPr lvl="5" algn="r">
              <a:buNone/>
              <a:defRPr sz="1300">
                <a:solidFill>
                  <a:schemeClr val="dk2"/>
                </a:solidFill>
                <a:latin typeface="Roboto"/>
                <a:ea typeface="Roboto"/>
                <a:cs typeface="Roboto"/>
                <a:sym typeface="Roboto"/>
              </a:defRPr>
            </a:lvl6pPr>
            <a:lvl7pPr lvl="6" algn="r">
              <a:buNone/>
              <a:defRPr sz="1300">
                <a:solidFill>
                  <a:schemeClr val="dk2"/>
                </a:solidFill>
                <a:latin typeface="Roboto"/>
                <a:ea typeface="Roboto"/>
                <a:cs typeface="Roboto"/>
                <a:sym typeface="Roboto"/>
              </a:defRPr>
            </a:lvl7pPr>
            <a:lvl8pPr lvl="7" algn="r">
              <a:buNone/>
              <a:defRPr sz="1300">
                <a:solidFill>
                  <a:schemeClr val="dk2"/>
                </a:solidFill>
                <a:latin typeface="Roboto"/>
                <a:ea typeface="Roboto"/>
                <a:cs typeface="Roboto"/>
                <a:sym typeface="Roboto"/>
              </a:defRPr>
            </a:lvl8pPr>
            <a:lvl9pPr lvl="8" algn="r">
              <a:buNone/>
              <a:defRPr sz="1300">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
          <p:cNvSpPr txBox="1">
            <a:spLocks noGrp="1"/>
          </p:cNvSpPr>
          <p:nvPr>
            <p:ph type="ctrTitle"/>
          </p:nvPr>
        </p:nvSpPr>
        <p:spPr>
          <a:xfrm>
            <a:off x="1402977" y="678329"/>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8800"/>
              <a:buFont typeface="Calibri"/>
              <a:buNone/>
            </a:pPr>
            <a:r>
              <a:rPr lang="en-US" sz="8800" dirty="0"/>
              <a:t>CRAFT HIVE</a:t>
            </a:r>
            <a:endParaRPr dirty="0"/>
          </a:p>
        </p:txBody>
      </p:sp>
      <p:sp>
        <p:nvSpPr>
          <p:cNvPr id="71" name="Google Shape;71;p1"/>
          <p:cNvSpPr txBox="1">
            <a:spLocks noGrp="1"/>
          </p:cNvSpPr>
          <p:nvPr>
            <p:ph type="subTitle" idx="1"/>
          </p:nvPr>
        </p:nvSpPr>
        <p:spPr>
          <a:xfrm>
            <a:off x="5112328" y="3429000"/>
            <a:ext cx="6949684" cy="3186953"/>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dirty="0"/>
              <a:t>           </a:t>
            </a:r>
            <a:r>
              <a:rPr lang="en-US" dirty="0">
                <a:solidFill>
                  <a:schemeClr val="bg1"/>
                </a:solidFill>
              </a:rPr>
              <a:t>TEAM NO:9</a:t>
            </a:r>
            <a:endParaRPr dirty="0">
              <a:solidFill>
                <a:schemeClr val="bg1"/>
              </a:solidFill>
            </a:endParaRPr>
          </a:p>
          <a:p>
            <a:pPr marL="0" lvl="0" indent="0" algn="ctr" rtl="0">
              <a:lnSpc>
                <a:spcPct val="90000"/>
              </a:lnSpc>
              <a:spcBef>
                <a:spcPts val="1000"/>
              </a:spcBef>
              <a:spcAft>
                <a:spcPts val="0"/>
              </a:spcAft>
              <a:buClr>
                <a:schemeClr val="dk1"/>
              </a:buClr>
              <a:buSzPts val="2400"/>
              <a:buNone/>
            </a:pPr>
            <a:r>
              <a:rPr lang="en-US" dirty="0">
                <a:solidFill>
                  <a:schemeClr val="bg1"/>
                </a:solidFill>
              </a:rPr>
              <a:t>                    MEMBERS:AKHIL SANKHER S (S6 CSEB 04)</a:t>
            </a:r>
            <a:endParaRPr dirty="0">
              <a:solidFill>
                <a:schemeClr val="bg1"/>
              </a:solidFill>
            </a:endParaRPr>
          </a:p>
          <a:p>
            <a:pPr marL="0" lvl="0" indent="0" algn="ctr" rtl="0">
              <a:lnSpc>
                <a:spcPct val="90000"/>
              </a:lnSpc>
              <a:spcBef>
                <a:spcPts val="1000"/>
              </a:spcBef>
              <a:spcAft>
                <a:spcPts val="0"/>
              </a:spcAft>
              <a:buClr>
                <a:schemeClr val="dk1"/>
              </a:buClr>
              <a:buSzPts val="2400"/>
              <a:buNone/>
            </a:pPr>
            <a:r>
              <a:rPr lang="en-US" dirty="0">
                <a:solidFill>
                  <a:schemeClr val="bg1"/>
                </a:solidFill>
              </a:rPr>
              <a:t>                                       ALLEN ALEX ALANEY(S6 CSEB 08)</a:t>
            </a:r>
            <a:endParaRPr dirty="0">
              <a:solidFill>
                <a:schemeClr val="bg1"/>
              </a:solidFill>
            </a:endParaRPr>
          </a:p>
          <a:p>
            <a:pPr marL="0" lvl="0" indent="0" algn="ctr" rtl="0">
              <a:lnSpc>
                <a:spcPct val="90000"/>
              </a:lnSpc>
              <a:spcBef>
                <a:spcPts val="1000"/>
              </a:spcBef>
              <a:spcAft>
                <a:spcPts val="0"/>
              </a:spcAft>
              <a:buClr>
                <a:schemeClr val="dk1"/>
              </a:buClr>
              <a:buSzPts val="2400"/>
              <a:buNone/>
            </a:pPr>
            <a:r>
              <a:rPr lang="en-US" dirty="0">
                <a:solidFill>
                  <a:schemeClr val="bg1"/>
                </a:solidFill>
              </a:rPr>
              <a:t>              RIA SIBY(S6 CSEB 52)</a:t>
            </a:r>
            <a:endParaRPr dirty="0">
              <a:solidFill>
                <a:schemeClr val="bg1"/>
              </a:solidFill>
            </a:endParaRPr>
          </a:p>
          <a:p>
            <a:pPr marL="0" lvl="0" indent="0" algn="ctr" rtl="0">
              <a:lnSpc>
                <a:spcPct val="90000"/>
              </a:lnSpc>
              <a:spcBef>
                <a:spcPts val="1000"/>
              </a:spcBef>
              <a:spcAft>
                <a:spcPts val="0"/>
              </a:spcAft>
              <a:buClr>
                <a:schemeClr val="dk1"/>
              </a:buClr>
              <a:buSzPts val="2400"/>
              <a:buNone/>
            </a:pPr>
            <a:r>
              <a:rPr lang="en-US" dirty="0">
                <a:solidFill>
                  <a:schemeClr val="bg1"/>
                </a:solidFill>
              </a:rPr>
              <a:t>                                  RINTA MARIA RAJU(S6 CSEB 53)</a:t>
            </a:r>
            <a:endParaRPr dirty="0">
              <a:solidFill>
                <a:schemeClr val="bg1"/>
              </a:solidFill>
            </a:endParaRPr>
          </a:p>
          <a:p>
            <a:pPr marL="0" lvl="0" indent="0" algn="ctr" rtl="0">
              <a:lnSpc>
                <a:spcPct val="90000"/>
              </a:lnSpc>
              <a:spcBef>
                <a:spcPts val="1000"/>
              </a:spcBef>
              <a:spcAft>
                <a:spcPts val="0"/>
              </a:spcAft>
              <a:buClr>
                <a:schemeClr val="dk1"/>
              </a:buClr>
              <a:buSzPts val="2400"/>
              <a:buNone/>
            </a:pPr>
            <a:r>
              <a:rPr lang="en-US" dirty="0"/>
              <a:t>                                                 </a:t>
            </a:r>
            <a:endParaRPr dirty="0"/>
          </a:p>
        </p:txBody>
      </p:sp>
      <p:sp>
        <p:nvSpPr>
          <p:cNvPr id="72" name="Google Shape;72;p1"/>
          <p:cNvSpPr txBox="1"/>
          <p:nvPr/>
        </p:nvSpPr>
        <p:spPr>
          <a:xfrm>
            <a:off x="313765" y="3355246"/>
            <a:ext cx="4545105"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u="none" strike="noStrike" cap="none" dirty="0">
                <a:solidFill>
                  <a:schemeClr val="dk1"/>
                </a:solidFill>
                <a:latin typeface="Calibri"/>
                <a:ea typeface="Calibri"/>
                <a:cs typeface="Calibri"/>
                <a:sym typeface="Calibri"/>
              </a:rPr>
              <a:t>PROJECT GUIDE: PROF.JAYA JOHN</a:t>
            </a:r>
            <a:endParaRPr dirty="0"/>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		    ASST.PROFESSOR</a:t>
            </a:r>
            <a:endParaRPr dirty="0"/>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		    DEPT OF CSE</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ppt_x"/>
                                          </p:val>
                                        </p:tav>
                                        <p:tav tm="100000">
                                          <p:val>
                                            <p:strVal val="#ppt_x"/>
                                          </p:val>
                                        </p:tav>
                                      </p:tavLst>
                                    </p:anim>
                                    <p:anim calcmode="lin" valueType="num">
                                      <p:cBhvr additive="base">
                                        <p:cTn id="8"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71">
                                            <p:txEl>
                                              <p:pRg st="0" end="0"/>
                                            </p:txEl>
                                          </p:spTgt>
                                        </p:tgtEl>
                                        <p:attrNameLst>
                                          <p:attrName>style.visibility</p:attrName>
                                        </p:attrNameLst>
                                      </p:cBhvr>
                                      <p:to>
                                        <p:strVal val="visible"/>
                                      </p:to>
                                    </p:set>
                                    <p:animEffect transition="in" filter="barn(inVertical)">
                                      <p:cBhvr>
                                        <p:cTn id="13" dur="500"/>
                                        <p:tgtEl>
                                          <p:spTgt spid="71">
                                            <p:txEl>
                                              <p:pRg st="0" end="0"/>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71">
                                            <p:txEl>
                                              <p:pRg st="1" end="1"/>
                                            </p:txEl>
                                          </p:spTgt>
                                        </p:tgtEl>
                                        <p:attrNameLst>
                                          <p:attrName>style.visibility</p:attrName>
                                        </p:attrNameLst>
                                      </p:cBhvr>
                                      <p:to>
                                        <p:strVal val="visible"/>
                                      </p:to>
                                    </p:set>
                                    <p:animEffect transition="in" filter="barn(inVertical)">
                                      <p:cBhvr>
                                        <p:cTn id="16" dur="500"/>
                                        <p:tgtEl>
                                          <p:spTgt spid="71">
                                            <p:txEl>
                                              <p:pRg st="1" end="1"/>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71">
                                            <p:txEl>
                                              <p:pRg st="2" end="2"/>
                                            </p:txEl>
                                          </p:spTgt>
                                        </p:tgtEl>
                                        <p:attrNameLst>
                                          <p:attrName>style.visibility</p:attrName>
                                        </p:attrNameLst>
                                      </p:cBhvr>
                                      <p:to>
                                        <p:strVal val="visible"/>
                                      </p:to>
                                    </p:set>
                                    <p:animEffect transition="in" filter="barn(inVertical)">
                                      <p:cBhvr>
                                        <p:cTn id="19" dur="500"/>
                                        <p:tgtEl>
                                          <p:spTgt spid="71">
                                            <p:txEl>
                                              <p:pRg st="2" end="2"/>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71">
                                            <p:txEl>
                                              <p:pRg st="3" end="3"/>
                                            </p:txEl>
                                          </p:spTgt>
                                        </p:tgtEl>
                                        <p:attrNameLst>
                                          <p:attrName>style.visibility</p:attrName>
                                        </p:attrNameLst>
                                      </p:cBhvr>
                                      <p:to>
                                        <p:strVal val="visible"/>
                                      </p:to>
                                    </p:set>
                                    <p:animEffect transition="in" filter="barn(inVertical)">
                                      <p:cBhvr>
                                        <p:cTn id="22" dur="500"/>
                                        <p:tgtEl>
                                          <p:spTgt spid="71">
                                            <p:txEl>
                                              <p:pRg st="3" end="3"/>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71">
                                            <p:txEl>
                                              <p:pRg st="4" end="4"/>
                                            </p:txEl>
                                          </p:spTgt>
                                        </p:tgtEl>
                                        <p:attrNameLst>
                                          <p:attrName>style.visibility</p:attrName>
                                        </p:attrNameLst>
                                      </p:cBhvr>
                                      <p:to>
                                        <p:strVal val="visible"/>
                                      </p:to>
                                    </p:set>
                                    <p:animEffect transition="in" filter="barn(inVertical)">
                                      <p:cBhvr>
                                        <p:cTn id="25" dur="500"/>
                                        <p:tgtEl>
                                          <p:spTgt spid="71">
                                            <p:txEl>
                                              <p:pRg st="4" end="4"/>
                                            </p:txEl>
                                          </p:spTgt>
                                        </p:tgtEl>
                                      </p:cBhvr>
                                    </p:animEffect>
                                  </p:childTnLst>
                                </p:cTn>
                              </p:par>
                              <p:par>
                                <p:cTn id="26" presetID="16" presetClass="entr" presetSubtype="21" fill="hold" nodeType="withEffect">
                                  <p:stCondLst>
                                    <p:cond delay="0"/>
                                  </p:stCondLst>
                                  <p:childTnLst>
                                    <p:set>
                                      <p:cBhvr>
                                        <p:cTn id="27" dur="1" fill="hold">
                                          <p:stCondLst>
                                            <p:cond delay="0"/>
                                          </p:stCondLst>
                                        </p:cTn>
                                        <p:tgtEl>
                                          <p:spTgt spid="72">
                                            <p:txEl>
                                              <p:pRg st="0" end="0"/>
                                            </p:txEl>
                                          </p:spTgt>
                                        </p:tgtEl>
                                        <p:attrNameLst>
                                          <p:attrName>style.visibility</p:attrName>
                                        </p:attrNameLst>
                                      </p:cBhvr>
                                      <p:to>
                                        <p:strVal val="visible"/>
                                      </p:to>
                                    </p:set>
                                    <p:animEffect transition="in" filter="barn(inVertical)">
                                      <p:cBhvr>
                                        <p:cTn id="28" dur="500"/>
                                        <p:tgtEl>
                                          <p:spTgt spid="72">
                                            <p:txEl>
                                              <p:pRg st="0" end="0"/>
                                            </p:txEl>
                                          </p:spTgt>
                                        </p:tgtEl>
                                      </p:cBhvr>
                                    </p:animEffect>
                                  </p:childTnLst>
                                </p:cTn>
                              </p:par>
                              <p:par>
                                <p:cTn id="29" presetID="16" presetClass="entr" presetSubtype="21" fill="hold" nodeType="withEffect">
                                  <p:stCondLst>
                                    <p:cond delay="0"/>
                                  </p:stCondLst>
                                  <p:childTnLst>
                                    <p:set>
                                      <p:cBhvr>
                                        <p:cTn id="30" dur="1" fill="hold">
                                          <p:stCondLst>
                                            <p:cond delay="0"/>
                                          </p:stCondLst>
                                        </p:cTn>
                                        <p:tgtEl>
                                          <p:spTgt spid="72">
                                            <p:txEl>
                                              <p:pRg st="1" end="1"/>
                                            </p:txEl>
                                          </p:spTgt>
                                        </p:tgtEl>
                                        <p:attrNameLst>
                                          <p:attrName>style.visibility</p:attrName>
                                        </p:attrNameLst>
                                      </p:cBhvr>
                                      <p:to>
                                        <p:strVal val="visible"/>
                                      </p:to>
                                    </p:set>
                                    <p:animEffect transition="in" filter="barn(inVertical)">
                                      <p:cBhvr>
                                        <p:cTn id="31" dur="500"/>
                                        <p:tgtEl>
                                          <p:spTgt spid="72">
                                            <p:txEl>
                                              <p:pRg st="1" end="1"/>
                                            </p:txEl>
                                          </p:spTgt>
                                        </p:tgtEl>
                                      </p:cBhvr>
                                    </p:animEffect>
                                  </p:childTnLst>
                                </p:cTn>
                              </p:par>
                              <p:par>
                                <p:cTn id="32" presetID="16" presetClass="entr" presetSubtype="21" fill="hold" nodeType="withEffect">
                                  <p:stCondLst>
                                    <p:cond delay="0"/>
                                  </p:stCondLst>
                                  <p:childTnLst>
                                    <p:set>
                                      <p:cBhvr>
                                        <p:cTn id="33" dur="1" fill="hold">
                                          <p:stCondLst>
                                            <p:cond delay="0"/>
                                          </p:stCondLst>
                                        </p:cTn>
                                        <p:tgtEl>
                                          <p:spTgt spid="72">
                                            <p:txEl>
                                              <p:pRg st="2" end="2"/>
                                            </p:txEl>
                                          </p:spTgt>
                                        </p:tgtEl>
                                        <p:attrNameLst>
                                          <p:attrName>style.visibility</p:attrName>
                                        </p:attrNameLst>
                                      </p:cBhvr>
                                      <p:to>
                                        <p:strVal val="visible"/>
                                      </p:to>
                                    </p:set>
                                    <p:animEffect transition="in" filter="barn(inVertical)">
                                      <p:cBhvr>
                                        <p:cTn id="34" dur="500"/>
                                        <p:tgtEl>
                                          <p:spTgt spid="7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9"/>
          <p:cNvSpPr txBox="1">
            <a:spLocks noGrp="1"/>
          </p:cNvSpPr>
          <p:nvPr>
            <p:ph type="body" idx="1"/>
          </p:nvPr>
        </p:nvSpPr>
        <p:spPr>
          <a:xfrm>
            <a:off x="654423" y="535501"/>
            <a:ext cx="10883153" cy="578699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400"/>
              <a:buNone/>
            </a:pPr>
            <a:r>
              <a:rPr lang="en-US" sz="2400" dirty="0">
                <a:latin typeface="Calibri"/>
                <a:ea typeface="Calibri"/>
                <a:cs typeface="Calibri"/>
                <a:sym typeface="Calibri"/>
              </a:rPr>
              <a:t>3. Privacy policy: Make sure that the online shop has a clear and transparent privacy policy, which outlines how they collect, store, and use your personal information. </a:t>
            </a:r>
            <a:endParaRPr sz="2400" dirty="0"/>
          </a:p>
          <a:p>
            <a:pPr marL="228600" lvl="0" indent="-228600" algn="just" rtl="0">
              <a:lnSpc>
                <a:spcPct val="90000"/>
              </a:lnSpc>
              <a:spcBef>
                <a:spcPts val="1000"/>
              </a:spcBef>
              <a:spcAft>
                <a:spcPts val="0"/>
              </a:spcAft>
              <a:buClr>
                <a:schemeClr val="dk1"/>
              </a:buClr>
              <a:buSzPts val="2400"/>
              <a:buChar char="●"/>
            </a:pPr>
            <a:r>
              <a:rPr lang="en-US" sz="2400" dirty="0">
                <a:latin typeface="Calibri"/>
                <a:ea typeface="Calibri"/>
                <a:cs typeface="Calibri"/>
                <a:sym typeface="Calibri"/>
              </a:rPr>
              <a:t>Software Quality Attributes </a:t>
            </a:r>
            <a:endParaRPr sz="2400" dirty="0"/>
          </a:p>
          <a:p>
            <a:pPr marL="514350" lvl="0" indent="-514350" algn="just" rtl="0">
              <a:lnSpc>
                <a:spcPct val="90000"/>
              </a:lnSpc>
              <a:spcBef>
                <a:spcPts val="1000"/>
              </a:spcBef>
              <a:spcAft>
                <a:spcPts val="0"/>
              </a:spcAft>
              <a:buClr>
                <a:schemeClr val="dk1"/>
              </a:buClr>
              <a:buSzPts val="2400"/>
              <a:buFont typeface="Calibri"/>
              <a:buAutoNum type="arabicPeriod"/>
            </a:pPr>
            <a:r>
              <a:rPr lang="en-US" sz="2400" dirty="0">
                <a:latin typeface="Calibri"/>
                <a:ea typeface="Calibri"/>
                <a:cs typeface="Calibri"/>
                <a:sym typeface="Calibri"/>
              </a:rPr>
              <a:t>Security: The application is password protected and also any </a:t>
            </a:r>
            <a:r>
              <a:rPr lang="en-US" sz="2400" dirty="0" err="1">
                <a:latin typeface="Calibri"/>
                <a:ea typeface="Calibri"/>
                <a:cs typeface="Calibri"/>
                <a:sym typeface="Calibri"/>
              </a:rPr>
              <a:t>updation</a:t>
            </a:r>
            <a:r>
              <a:rPr lang="en-US" sz="2400" dirty="0">
                <a:latin typeface="Calibri"/>
                <a:ea typeface="Calibri"/>
                <a:cs typeface="Calibri"/>
                <a:sym typeface="Calibri"/>
              </a:rPr>
              <a:t> of new product entries and order processing is done by only privileged users. </a:t>
            </a:r>
            <a:endParaRPr sz="2400" dirty="0"/>
          </a:p>
          <a:p>
            <a:pPr marL="514350" lvl="0" indent="-514350" algn="just" rtl="0">
              <a:lnSpc>
                <a:spcPct val="90000"/>
              </a:lnSpc>
              <a:spcBef>
                <a:spcPts val="1000"/>
              </a:spcBef>
              <a:spcAft>
                <a:spcPts val="0"/>
              </a:spcAft>
              <a:buClr>
                <a:schemeClr val="dk1"/>
              </a:buClr>
              <a:buSzPts val="2400"/>
              <a:buFont typeface="Calibri"/>
              <a:buAutoNum type="arabicPeriod"/>
            </a:pPr>
            <a:r>
              <a:rPr lang="en-US" sz="2400" dirty="0">
                <a:latin typeface="Calibri"/>
                <a:ea typeface="Calibri"/>
                <a:cs typeface="Calibri"/>
                <a:sym typeface="Calibri"/>
              </a:rPr>
              <a:t>Maintainability: The application is to be designed so that it is easily maintained. Also it should allow incorporating new requirements in any module of system.</a:t>
            </a:r>
            <a:endParaRPr sz="2400" dirty="0"/>
          </a:p>
          <a:p>
            <a:pPr marL="514350" lvl="0" indent="-514350" algn="just" rtl="0">
              <a:lnSpc>
                <a:spcPct val="90000"/>
              </a:lnSpc>
              <a:spcBef>
                <a:spcPts val="1000"/>
              </a:spcBef>
              <a:spcAft>
                <a:spcPts val="0"/>
              </a:spcAft>
              <a:buClr>
                <a:schemeClr val="dk1"/>
              </a:buClr>
              <a:buSzPts val="2400"/>
              <a:buFont typeface="Calibri"/>
              <a:buAutoNum type="arabicPeriod"/>
            </a:pPr>
            <a:r>
              <a:rPr lang="en-US" sz="2400" dirty="0">
                <a:latin typeface="Calibri"/>
                <a:ea typeface="Calibri"/>
                <a:cs typeface="Calibri"/>
                <a:sym typeface="Calibri"/>
              </a:rPr>
              <a:t>Reliability: The application will be able to handle two orders. When a user confirms his/her order the database will be updated immediately and the next user will not face problems in ordering.</a:t>
            </a:r>
            <a:endParaRPr sz="2400" dirty="0"/>
          </a:p>
          <a:p>
            <a:pPr marL="514350" lvl="0" indent="-514350" algn="just" rtl="0">
              <a:lnSpc>
                <a:spcPct val="90000"/>
              </a:lnSpc>
              <a:spcBef>
                <a:spcPts val="1000"/>
              </a:spcBef>
              <a:spcAft>
                <a:spcPts val="1600"/>
              </a:spcAft>
              <a:buClr>
                <a:schemeClr val="dk1"/>
              </a:buClr>
              <a:buSzPts val="2400"/>
              <a:buFont typeface="Calibri"/>
              <a:buAutoNum type="arabicPeriod"/>
            </a:pPr>
            <a:r>
              <a:rPr lang="en-US" sz="2400" dirty="0">
                <a:latin typeface="Calibri"/>
                <a:ea typeface="Calibri"/>
                <a:cs typeface="Calibri"/>
                <a:sym typeface="Calibri"/>
              </a:rPr>
              <a:t>Portability :The application will be easily portable on any window based system.</a:t>
            </a:r>
            <a:endParaRPr sz="2400" dirty="0">
              <a:latin typeface="Calibri"/>
              <a:ea typeface="Calibri"/>
              <a:cs typeface="Calibri"/>
              <a:sym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0"/>
          <p:cNvSpPr txBox="1">
            <a:spLocks noGrp="1"/>
          </p:cNvSpPr>
          <p:nvPr>
            <p:ph type="ctrTitle"/>
          </p:nvPr>
        </p:nvSpPr>
        <p:spPr>
          <a:xfrm>
            <a:off x="415600" y="719633"/>
            <a:ext cx="11360700" cy="17100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4400"/>
              <a:buFont typeface="Calibri"/>
              <a:buNone/>
            </a:pPr>
            <a:r>
              <a:rPr lang="en-US" sz="4400" dirty="0"/>
              <a:t>DESIGN</a:t>
            </a:r>
            <a:endParaRPr sz="44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1"/>
          <p:cNvSpPr txBox="1">
            <a:spLocks noGrp="1"/>
          </p:cNvSpPr>
          <p:nvPr>
            <p:ph type="title"/>
          </p:nvPr>
        </p:nvSpPr>
        <p:spPr>
          <a:xfrm>
            <a:off x="265706" y="170953"/>
            <a:ext cx="10515600" cy="56517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n-US" sz="3200" dirty="0"/>
              <a:t>USE CASE DIAGRAM</a:t>
            </a:r>
            <a:endParaRPr sz="3200" dirty="0"/>
          </a:p>
        </p:txBody>
      </p:sp>
      <p:pic>
        <p:nvPicPr>
          <p:cNvPr id="4" name="Picture 3">
            <a:extLst>
              <a:ext uri="{FF2B5EF4-FFF2-40B4-BE49-F238E27FC236}">
                <a16:creationId xmlns:a16="http://schemas.microsoft.com/office/drawing/2014/main" id="{8BDE93CA-9113-4E61-9845-B34B6DBE4E06}"/>
              </a:ext>
            </a:extLst>
          </p:cNvPr>
          <p:cNvPicPr>
            <a:picLocks noChangeAspect="1"/>
          </p:cNvPicPr>
          <p:nvPr/>
        </p:nvPicPr>
        <p:blipFill>
          <a:blip r:embed="rId3"/>
          <a:stretch>
            <a:fillRect/>
          </a:stretch>
        </p:blipFill>
        <p:spPr>
          <a:xfrm>
            <a:off x="2911994" y="707389"/>
            <a:ext cx="5436875" cy="597965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2"/>
          <p:cNvSpPr txBox="1">
            <a:spLocks noGrp="1"/>
          </p:cNvSpPr>
          <p:nvPr>
            <p:ph type="title"/>
          </p:nvPr>
        </p:nvSpPr>
        <p:spPr>
          <a:xfrm>
            <a:off x="322729" y="220475"/>
            <a:ext cx="11031071" cy="59167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n-US" sz="3200" dirty="0"/>
              <a:t>ACTIVITY DIAGRAM</a:t>
            </a:r>
            <a:endParaRPr sz="3200" dirty="0"/>
          </a:p>
        </p:txBody>
      </p:sp>
      <p:sp>
        <p:nvSpPr>
          <p:cNvPr id="131" name="Google Shape;131;p12"/>
          <p:cNvSpPr txBox="1">
            <a:spLocks noGrp="1"/>
          </p:cNvSpPr>
          <p:nvPr>
            <p:ph type="body" idx="1"/>
          </p:nvPr>
        </p:nvSpPr>
        <p:spPr>
          <a:xfrm>
            <a:off x="322729" y="941296"/>
            <a:ext cx="11308977" cy="556708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Font typeface="Noto Sans Symbols"/>
              <a:buChar char="⮚"/>
            </a:pPr>
            <a:r>
              <a:rPr lang="en-US" sz="3200" dirty="0">
                <a:latin typeface="Calibri"/>
                <a:ea typeface="Calibri"/>
                <a:cs typeface="Calibri"/>
                <a:sym typeface="Calibri"/>
              </a:rPr>
              <a:t>FOR ADMIN</a:t>
            </a:r>
            <a:endParaRPr sz="3200" dirty="0"/>
          </a:p>
          <a:p>
            <a:pPr marL="0" lvl="0" indent="0" algn="l" rtl="0">
              <a:lnSpc>
                <a:spcPct val="90000"/>
              </a:lnSpc>
              <a:spcBef>
                <a:spcPts val="1000"/>
              </a:spcBef>
              <a:spcAft>
                <a:spcPts val="1600"/>
              </a:spcAft>
              <a:buClr>
                <a:schemeClr val="dk1"/>
              </a:buClr>
              <a:buSzPts val="2800"/>
              <a:buNone/>
            </a:pPr>
            <a:endParaRPr dirty="0"/>
          </a:p>
        </p:txBody>
      </p:sp>
      <p:pic>
        <p:nvPicPr>
          <p:cNvPr id="132" name="Google Shape;132;p12"/>
          <p:cNvPicPr preferRelativeResize="0"/>
          <p:nvPr/>
        </p:nvPicPr>
        <p:blipFill rotWithShape="1">
          <a:blip r:embed="rId3">
            <a:alphaModFix/>
          </a:blip>
          <a:srcRect/>
          <a:stretch/>
        </p:blipFill>
        <p:spPr>
          <a:xfrm>
            <a:off x="3919817" y="1148323"/>
            <a:ext cx="3276600" cy="515302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3"/>
          <p:cNvSpPr txBox="1">
            <a:spLocks noGrp="1"/>
          </p:cNvSpPr>
          <p:nvPr>
            <p:ph type="body" idx="1"/>
          </p:nvPr>
        </p:nvSpPr>
        <p:spPr>
          <a:xfrm>
            <a:off x="443753" y="161364"/>
            <a:ext cx="10910047" cy="669663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Font typeface="Noto Sans Symbols"/>
              <a:buChar char="⮚"/>
            </a:pPr>
            <a:r>
              <a:rPr lang="en-US" sz="3200" dirty="0">
                <a:latin typeface="Calibri"/>
                <a:ea typeface="Calibri"/>
                <a:cs typeface="Calibri"/>
                <a:sym typeface="Calibri"/>
              </a:rPr>
              <a:t>FOR USER(NOT CUSTOMIZED PRODUCT)</a:t>
            </a:r>
            <a:endParaRPr sz="3200" dirty="0"/>
          </a:p>
          <a:p>
            <a:pPr marL="0" lvl="0" indent="0" algn="l" rtl="0">
              <a:lnSpc>
                <a:spcPct val="90000"/>
              </a:lnSpc>
              <a:spcBef>
                <a:spcPts val="1000"/>
              </a:spcBef>
              <a:spcAft>
                <a:spcPts val="1600"/>
              </a:spcAft>
              <a:buClr>
                <a:schemeClr val="dk1"/>
              </a:buClr>
              <a:buSzPts val="2800"/>
              <a:buNone/>
            </a:pPr>
            <a:endParaRPr dirty="0"/>
          </a:p>
        </p:txBody>
      </p:sp>
      <p:pic>
        <p:nvPicPr>
          <p:cNvPr id="4" name="Picture 3">
            <a:extLst>
              <a:ext uri="{FF2B5EF4-FFF2-40B4-BE49-F238E27FC236}">
                <a16:creationId xmlns:a16="http://schemas.microsoft.com/office/drawing/2014/main" id="{83DB9BF2-DAF2-E30C-F39D-C4890B352424}"/>
              </a:ext>
            </a:extLst>
          </p:cNvPr>
          <p:cNvPicPr>
            <a:picLocks noChangeAspect="1"/>
          </p:cNvPicPr>
          <p:nvPr/>
        </p:nvPicPr>
        <p:blipFill>
          <a:blip r:embed="rId3"/>
          <a:stretch>
            <a:fillRect/>
          </a:stretch>
        </p:blipFill>
        <p:spPr>
          <a:xfrm>
            <a:off x="1908810" y="658023"/>
            <a:ext cx="8435340" cy="603861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4"/>
          <p:cNvSpPr txBox="1">
            <a:spLocks noGrp="1"/>
          </p:cNvSpPr>
          <p:nvPr>
            <p:ph type="body" idx="1"/>
          </p:nvPr>
        </p:nvSpPr>
        <p:spPr>
          <a:xfrm>
            <a:off x="510988" y="268941"/>
            <a:ext cx="10842812" cy="668318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Font typeface="Noto Sans Symbols"/>
              <a:buChar char="⮚"/>
            </a:pPr>
            <a:r>
              <a:rPr lang="en-US" sz="3200" dirty="0">
                <a:latin typeface="Calibri"/>
                <a:ea typeface="Calibri"/>
                <a:cs typeface="Calibri"/>
                <a:sym typeface="Calibri"/>
              </a:rPr>
              <a:t>FOR CUSTOMIZED PRODUCT</a:t>
            </a:r>
            <a:endParaRPr sz="3200" dirty="0"/>
          </a:p>
          <a:p>
            <a:pPr marL="0" lvl="0" indent="0" algn="l" rtl="0">
              <a:lnSpc>
                <a:spcPct val="90000"/>
              </a:lnSpc>
              <a:spcBef>
                <a:spcPts val="1000"/>
              </a:spcBef>
              <a:spcAft>
                <a:spcPts val="1600"/>
              </a:spcAft>
              <a:buClr>
                <a:schemeClr val="dk1"/>
              </a:buClr>
              <a:buSzPts val="2800"/>
              <a:buNone/>
            </a:pPr>
            <a:endParaRPr dirty="0"/>
          </a:p>
        </p:txBody>
      </p:sp>
      <p:pic>
        <p:nvPicPr>
          <p:cNvPr id="3" name="Picture 2">
            <a:extLst>
              <a:ext uri="{FF2B5EF4-FFF2-40B4-BE49-F238E27FC236}">
                <a16:creationId xmlns:a16="http://schemas.microsoft.com/office/drawing/2014/main" id="{A3687928-0859-404A-8E5A-ACEF739660E2}"/>
              </a:ext>
            </a:extLst>
          </p:cNvPr>
          <p:cNvPicPr>
            <a:picLocks noChangeAspect="1"/>
          </p:cNvPicPr>
          <p:nvPr/>
        </p:nvPicPr>
        <p:blipFill>
          <a:blip r:embed="rId3"/>
          <a:stretch>
            <a:fillRect/>
          </a:stretch>
        </p:blipFill>
        <p:spPr>
          <a:xfrm>
            <a:off x="3415553" y="1047736"/>
            <a:ext cx="5112962" cy="524663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747FB-8AB5-CDB3-0B48-3D247DBFA111}"/>
              </a:ext>
            </a:extLst>
          </p:cNvPr>
          <p:cNvSpPr>
            <a:spLocks noGrp="1"/>
          </p:cNvSpPr>
          <p:nvPr>
            <p:ph type="title"/>
          </p:nvPr>
        </p:nvSpPr>
        <p:spPr/>
        <p:txBody>
          <a:bodyPr/>
          <a:lstStyle/>
          <a:p>
            <a:r>
              <a:rPr lang="en-IN" dirty="0"/>
              <a:t>CLASS DIAGRAM</a:t>
            </a:r>
          </a:p>
        </p:txBody>
      </p:sp>
      <p:pic>
        <p:nvPicPr>
          <p:cNvPr id="4" name="Picture 3">
            <a:extLst>
              <a:ext uri="{FF2B5EF4-FFF2-40B4-BE49-F238E27FC236}">
                <a16:creationId xmlns:a16="http://schemas.microsoft.com/office/drawing/2014/main" id="{9BA5BCEB-BAEA-00A3-464E-E816408A7B9D}"/>
              </a:ext>
            </a:extLst>
          </p:cNvPr>
          <p:cNvPicPr>
            <a:picLocks noChangeAspect="1"/>
          </p:cNvPicPr>
          <p:nvPr/>
        </p:nvPicPr>
        <p:blipFill>
          <a:blip r:embed="rId2"/>
          <a:stretch>
            <a:fillRect/>
          </a:stretch>
        </p:blipFill>
        <p:spPr>
          <a:xfrm>
            <a:off x="1714500" y="1804645"/>
            <a:ext cx="8743949" cy="4688230"/>
          </a:xfrm>
          <a:prstGeom prst="rect">
            <a:avLst/>
          </a:prstGeom>
        </p:spPr>
      </p:pic>
    </p:spTree>
    <p:extLst>
      <p:ext uri="{BB962C8B-B14F-4D97-AF65-F5344CB8AC3E}">
        <p14:creationId xmlns:p14="http://schemas.microsoft.com/office/powerpoint/2010/main" val="231329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n-US" sz="3200" dirty="0"/>
              <a:t>ER DIAGRAM</a:t>
            </a:r>
            <a:endParaRPr sz="3200" dirty="0"/>
          </a:p>
        </p:txBody>
      </p:sp>
      <p:pic>
        <p:nvPicPr>
          <p:cNvPr id="5" name="Picture 4">
            <a:extLst>
              <a:ext uri="{FF2B5EF4-FFF2-40B4-BE49-F238E27FC236}">
                <a16:creationId xmlns:a16="http://schemas.microsoft.com/office/drawing/2014/main" id="{3943604D-D16A-BED5-6B5A-7E1A4D7B109D}"/>
              </a:ext>
            </a:extLst>
          </p:cNvPr>
          <p:cNvPicPr>
            <a:picLocks noChangeAspect="1"/>
          </p:cNvPicPr>
          <p:nvPr/>
        </p:nvPicPr>
        <p:blipFill>
          <a:blip r:embed="rId3"/>
          <a:stretch>
            <a:fillRect/>
          </a:stretch>
        </p:blipFill>
        <p:spPr>
          <a:xfrm>
            <a:off x="838200" y="1520190"/>
            <a:ext cx="10936498" cy="482345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MODULE DESCRIPTION</a:t>
            </a:r>
            <a:endParaRPr dirty="0"/>
          </a:p>
        </p:txBody>
      </p:sp>
      <p:sp>
        <p:nvSpPr>
          <p:cNvPr id="162" name="Google Shape;162;p17"/>
          <p:cNvSpPr txBox="1">
            <a:spLocks noGrp="1"/>
          </p:cNvSpPr>
          <p:nvPr>
            <p:ph type="body" idx="1"/>
          </p:nvPr>
        </p:nvSpPr>
        <p:spPr>
          <a:xfrm>
            <a:off x="708660" y="1440181"/>
            <a:ext cx="10858500" cy="5292089"/>
          </a:xfrm>
          <a:prstGeom prst="rect">
            <a:avLst/>
          </a:prstGeom>
          <a:noFill/>
          <a:ln>
            <a:noFill/>
          </a:ln>
        </p:spPr>
        <p:txBody>
          <a:bodyPr spcFirstLastPara="1" wrap="square" lIns="91425" tIns="45700" rIns="91425" bIns="45700" anchor="t" anchorCtr="0">
            <a:normAutofit fontScale="92500" lnSpcReduction="10000"/>
          </a:bodyPr>
          <a:lstStyle/>
          <a:p>
            <a:pPr marL="228600" lvl="0" indent="-205740" algn="just" rtl="0">
              <a:lnSpc>
                <a:spcPct val="90000"/>
              </a:lnSpc>
              <a:spcBef>
                <a:spcPts val="0"/>
              </a:spcBef>
              <a:spcAft>
                <a:spcPts val="0"/>
              </a:spcAft>
              <a:buClr>
                <a:schemeClr val="dk1"/>
              </a:buClr>
              <a:buSzPct val="100000"/>
              <a:buChar char="●"/>
            </a:pPr>
            <a:r>
              <a:rPr lang="en-US" sz="2600" dirty="0">
                <a:latin typeface="Calibri"/>
                <a:ea typeface="Calibri"/>
                <a:cs typeface="Calibri"/>
                <a:sym typeface="Calibri"/>
              </a:rPr>
              <a:t>User Module</a:t>
            </a:r>
            <a:endParaRPr sz="2600" dirty="0"/>
          </a:p>
          <a:p>
            <a:pPr marL="514350" lvl="0" indent="-491490" algn="just" rtl="0">
              <a:lnSpc>
                <a:spcPct val="90000"/>
              </a:lnSpc>
              <a:spcBef>
                <a:spcPts val="1000"/>
              </a:spcBef>
              <a:spcAft>
                <a:spcPts val="0"/>
              </a:spcAft>
              <a:buClr>
                <a:schemeClr val="dk1"/>
              </a:buClr>
              <a:buSzPct val="100000"/>
              <a:buFont typeface="Calibri"/>
              <a:buAutoNum type="arabicPeriod"/>
            </a:pPr>
            <a:r>
              <a:rPr lang="en-US" sz="2600" dirty="0">
                <a:latin typeface="Calibri"/>
                <a:ea typeface="Calibri"/>
                <a:cs typeface="Calibri"/>
                <a:sym typeface="Calibri"/>
              </a:rPr>
              <a:t>Login Page : The end-user of the online shop can login.</a:t>
            </a:r>
          </a:p>
          <a:p>
            <a:pPr marL="514350" lvl="0" indent="-491490" algn="just" rtl="0">
              <a:lnSpc>
                <a:spcPct val="90000"/>
              </a:lnSpc>
              <a:spcBef>
                <a:spcPts val="1000"/>
              </a:spcBef>
              <a:spcAft>
                <a:spcPts val="0"/>
              </a:spcAft>
              <a:buClr>
                <a:schemeClr val="dk1"/>
              </a:buClr>
              <a:buSzPct val="100000"/>
              <a:buFont typeface="Calibri"/>
              <a:buAutoNum type="arabicPeriod"/>
            </a:pPr>
            <a:r>
              <a:rPr lang="en-IN" sz="2600" dirty="0">
                <a:latin typeface="Calibri"/>
                <a:ea typeface="Calibri"/>
                <a:cs typeface="Calibri"/>
                <a:sym typeface="Calibri"/>
              </a:rPr>
              <a:t>Create Account: Here both  buyer and seller can create account</a:t>
            </a:r>
            <a:endParaRPr sz="2600" dirty="0">
              <a:latin typeface="Calibri"/>
              <a:ea typeface="Calibri"/>
              <a:cs typeface="Calibri"/>
              <a:sym typeface="Calibri"/>
            </a:endParaRPr>
          </a:p>
          <a:p>
            <a:pPr marL="514350" lvl="0" indent="-491490" algn="just" rtl="0">
              <a:lnSpc>
                <a:spcPct val="90000"/>
              </a:lnSpc>
              <a:spcBef>
                <a:spcPts val="1000"/>
              </a:spcBef>
              <a:spcAft>
                <a:spcPts val="0"/>
              </a:spcAft>
              <a:buClr>
                <a:schemeClr val="dk1"/>
              </a:buClr>
              <a:buSzPct val="100000"/>
              <a:buFont typeface="Calibri"/>
              <a:buAutoNum type="arabicPeriod"/>
            </a:pPr>
            <a:r>
              <a:rPr lang="en-US" sz="2600" dirty="0">
                <a:latin typeface="Calibri"/>
                <a:ea typeface="Calibri"/>
                <a:cs typeface="Calibri"/>
                <a:sym typeface="Calibri"/>
              </a:rPr>
              <a:t>Browsing Product :  A user action that allows them to browse through the available products in the online shop.</a:t>
            </a:r>
          </a:p>
          <a:p>
            <a:pPr marL="514350" lvl="0" indent="-491490" algn="just" rtl="0">
              <a:lnSpc>
                <a:spcPct val="90000"/>
              </a:lnSpc>
              <a:spcBef>
                <a:spcPts val="1000"/>
              </a:spcBef>
              <a:spcAft>
                <a:spcPts val="0"/>
              </a:spcAft>
              <a:buClr>
                <a:schemeClr val="dk1"/>
              </a:buClr>
              <a:buSzPct val="100000"/>
              <a:buFont typeface="Calibri"/>
              <a:buAutoNum type="arabicPeriod"/>
            </a:pPr>
            <a:r>
              <a:rPr lang="en-US" sz="2600" dirty="0">
                <a:latin typeface="Calibri"/>
                <a:ea typeface="Calibri"/>
                <a:cs typeface="Calibri"/>
                <a:sym typeface="Calibri"/>
              </a:rPr>
              <a:t>Admin</a:t>
            </a:r>
            <a:endParaRPr sz="2600" dirty="0">
              <a:latin typeface="Calibri"/>
              <a:ea typeface="Calibri"/>
              <a:cs typeface="Calibri"/>
              <a:sym typeface="Calibri"/>
            </a:endParaRPr>
          </a:p>
          <a:p>
            <a:pPr marL="228600" lvl="0" indent="-205740" algn="just" rtl="0">
              <a:lnSpc>
                <a:spcPct val="90000"/>
              </a:lnSpc>
              <a:spcBef>
                <a:spcPts val="1000"/>
              </a:spcBef>
              <a:spcAft>
                <a:spcPts val="0"/>
              </a:spcAft>
              <a:buClr>
                <a:schemeClr val="dk1"/>
              </a:buClr>
              <a:buSzPct val="100000"/>
              <a:buChar char="●"/>
            </a:pPr>
            <a:r>
              <a:rPr lang="en-US" sz="2600" dirty="0">
                <a:latin typeface="Calibri"/>
                <a:ea typeface="Calibri"/>
                <a:cs typeface="Calibri"/>
                <a:sym typeface="Calibri"/>
              </a:rPr>
              <a:t>Online Shop</a:t>
            </a:r>
            <a:endParaRPr sz="2600" dirty="0"/>
          </a:p>
          <a:p>
            <a:pPr marL="457200" lvl="0" indent="-434340" algn="just" rtl="0">
              <a:lnSpc>
                <a:spcPct val="90000"/>
              </a:lnSpc>
              <a:spcBef>
                <a:spcPts val="1000"/>
              </a:spcBef>
              <a:spcAft>
                <a:spcPts val="0"/>
              </a:spcAft>
              <a:buClr>
                <a:schemeClr val="dk1"/>
              </a:buClr>
              <a:buSzPct val="100000"/>
              <a:buFont typeface="Calibri"/>
              <a:buAutoNum type="arabicPeriod"/>
            </a:pPr>
            <a:r>
              <a:rPr lang="en-US" sz="2600" dirty="0">
                <a:latin typeface="Calibri"/>
                <a:ea typeface="Calibri"/>
                <a:cs typeface="Calibri"/>
                <a:sym typeface="Calibri"/>
              </a:rPr>
              <a:t>Product Catalogue : A database containing all the products available for purchase</a:t>
            </a:r>
            <a:endParaRPr sz="2600" dirty="0"/>
          </a:p>
          <a:p>
            <a:pPr marL="457200" lvl="0" indent="-434340" algn="just" rtl="0">
              <a:lnSpc>
                <a:spcPct val="90000"/>
              </a:lnSpc>
              <a:spcBef>
                <a:spcPts val="1000"/>
              </a:spcBef>
              <a:spcAft>
                <a:spcPts val="0"/>
              </a:spcAft>
              <a:buClr>
                <a:schemeClr val="dk1"/>
              </a:buClr>
              <a:buSzPct val="100000"/>
              <a:buFont typeface="Calibri"/>
              <a:buAutoNum type="arabicPeriod"/>
            </a:pPr>
            <a:r>
              <a:rPr lang="en-US" sz="2600" dirty="0">
                <a:latin typeface="Calibri"/>
                <a:ea typeface="Calibri"/>
                <a:cs typeface="Calibri"/>
                <a:sym typeface="Calibri"/>
              </a:rPr>
              <a:t>Cart : A temporary storage area where customers can keep items they intend to purchase</a:t>
            </a:r>
            <a:endParaRPr sz="2600" dirty="0">
              <a:latin typeface="Calibri"/>
              <a:ea typeface="Calibri"/>
              <a:cs typeface="Calibri"/>
              <a:sym typeface="Calibri"/>
            </a:endParaRPr>
          </a:p>
          <a:p>
            <a:pPr marL="514350" lvl="0" indent="-491490" algn="just" rtl="0">
              <a:lnSpc>
                <a:spcPct val="90000"/>
              </a:lnSpc>
              <a:spcBef>
                <a:spcPts val="1000"/>
              </a:spcBef>
              <a:spcAft>
                <a:spcPts val="0"/>
              </a:spcAft>
              <a:buClr>
                <a:schemeClr val="dk1"/>
              </a:buClr>
              <a:buSzPct val="100000"/>
              <a:buFont typeface="Calibri"/>
              <a:buAutoNum type="arabicPeriod"/>
            </a:pPr>
            <a:r>
              <a:rPr lang="en-US" sz="2600" dirty="0">
                <a:latin typeface="Calibri"/>
                <a:ea typeface="Calibri"/>
                <a:cs typeface="Calibri"/>
                <a:sym typeface="Calibri"/>
              </a:rPr>
              <a:t>Customized Product Request : Buyer can request a product to be customized for there need .</a:t>
            </a:r>
            <a:endParaRPr sz="2600" dirty="0"/>
          </a:p>
          <a:p>
            <a:pPr marL="457200" lvl="0" indent="-434340" algn="just" rtl="0">
              <a:lnSpc>
                <a:spcPct val="90000"/>
              </a:lnSpc>
              <a:spcBef>
                <a:spcPts val="1000"/>
              </a:spcBef>
              <a:spcAft>
                <a:spcPts val="0"/>
              </a:spcAft>
              <a:buClr>
                <a:schemeClr val="dk1"/>
              </a:buClr>
              <a:buSzPct val="100000"/>
              <a:buFont typeface="Calibri"/>
              <a:buAutoNum type="arabicPeriod"/>
            </a:pPr>
            <a:r>
              <a:rPr lang="en-US" sz="2600" dirty="0">
                <a:latin typeface="Calibri"/>
                <a:ea typeface="Calibri"/>
                <a:cs typeface="Calibri"/>
                <a:sym typeface="Calibri"/>
              </a:rPr>
              <a:t>Chat  : For describing the change they need with the craftsmen</a:t>
            </a:r>
            <a:endParaRPr sz="2600" dirty="0"/>
          </a:p>
          <a:p>
            <a:pPr marL="0" lvl="0" indent="0" algn="l" rtl="0">
              <a:lnSpc>
                <a:spcPct val="90000"/>
              </a:lnSpc>
              <a:spcBef>
                <a:spcPts val="1000"/>
              </a:spcBef>
              <a:spcAft>
                <a:spcPts val="0"/>
              </a:spcAft>
              <a:buClr>
                <a:schemeClr val="dk1"/>
              </a:buClr>
              <a:buSzPct val="100000"/>
              <a:buNone/>
            </a:pPr>
            <a:endParaRPr sz="2600" dirty="0">
              <a:latin typeface="Calibri"/>
              <a:ea typeface="Calibri"/>
              <a:cs typeface="Calibri"/>
              <a:sym typeface="Calibri"/>
            </a:endParaRPr>
          </a:p>
          <a:p>
            <a:pPr marL="457200" lvl="0" indent="-304800" algn="l" rtl="0">
              <a:lnSpc>
                <a:spcPct val="90000"/>
              </a:lnSpc>
              <a:spcBef>
                <a:spcPts val="1000"/>
              </a:spcBef>
              <a:spcAft>
                <a:spcPts val="0"/>
              </a:spcAft>
              <a:buClr>
                <a:schemeClr val="dk1"/>
              </a:buClr>
              <a:buSzPct val="100000"/>
              <a:buFont typeface="Calibri"/>
              <a:buNone/>
            </a:pPr>
            <a:endParaRPr sz="2600" dirty="0">
              <a:latin typeface="Calibri"/>
              <a:ea typeface="Calibri"/>
              <a:cs typeface="Calibri"/>
              <a:sym typeface="Calibri"/>
            </a:endParaRPr>
          </a:p>
          <a:p>
            <a:pPr marL="228600" lvl="0" indent="-50800" algn="l" rtl="0">
              <a:lnSpc>
                <a:spcPct val="90000"/>
              </a:lnSpc>
              <a:spcBef>
                <a:spcPts val="1000"/>
              </a:spcBef>
              <a:spcAft>
                <a:spcPts val="1600"/>
              </a:spcAft>
              <a:buClr>
                <a:schemeClr val="dk1"/>
              </a:buClr>
              <a:buSzPct val="164705"/>
              <a:buNone/>
            </a:pP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8"/>
          <p:cNvSpPr txBox="1">
            <a:spLocks noGrp="1"/>
          </p:cNvSpPr>
          <p:nvPr>
            <p:ph type="body" idx="1"/>
          </p:nvPr>
        </p:nvSpPr>
        <p:spPr>
          <a:xfrm>
            <a:off x="138545" y="277091"/>
            <a:ext cx="11215255" cy="5899872"/>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400"/>
              <a:buChar char="●"/>
            </a:pPr>
            <a:r>
              <a:rPr lang="en-US" sz="2400" dirty="0">
                <a:latin typeface="Calibri"/>
                <a:ea typeface="Calibri"/>
                <a:cs typeface="Calibri"/>
                <a:sym typeface="Calibri"/>
              </a:rPr>
              <a:t>Payment</a:t>
            </a:r>
            <a:endParaRPr sz="2400" dirty="0"/>
          </a:p>
          <a:p>
            <a:pPr marL="457200" lvl="0" indent="-457200" algn="just" rtl="0">
              <a:lnSpc>
                <a:spcPct val="90000"/>
              </a:lnSpc>
              <a:spcBef>
                <a:spcPts val="1000"/>
              </a:spcBef>
              <a:spcAft>
                <a:spcPts val="0"/>
              </a:spcAft>
              <a:buClr>
                <a:schemeClr val="dk1"/>
              </a:buClr>
              <a:buSzPts val="2400"/>
              <a:buFont typeface="Calibri"/>
              <a:buAutoNum type="arabicPeriod"/>
            </a:pPr>
            <a:r>
              <a:rPr lang="en-US" sz="2400" dirty="0">
                <a:latin typeface="Calibri"/>
                <a:ea typeface="Calibri"/>
                <a:cs typeface="Calibri"/>
                <a:sym typeface="Calibri"/>
              </a:rPr>
              <a:t>Payment Gateway : An interface that allows the online shop to securely process payments from customers.</a:t>
            </a:r>
            <a:endParaRPr sz="2400" dirty="0"/>
          </a:p>
          <a:p>
            <a:pPr marL="457200" lvl="0" indent="-457200" algn="just" rtl="0">
              <a:lnSpc>
                <a:spcPct val="90000"/>
              </a:lnSpc>
              <a:spcBef>
                <a:spcPts val="1000"/>
              </a:spcBef>
              <a:spcAft>
                <a:spcPts val="0"/>
              </a:spcAft>
              <a:buClr>
                <a:schemeClr val="dk1"/>
              </a:buClr>
              <a:buSzPts val="2400"/>
              <a:buFont typeface="Calibri"/>
              <a:buAutoNum type="arabicPeriod"/>
            </a:pPr>
            <a:r>
              <a:rPr lang="en-US" sz="2400" dirty="0">
                <a:latin typeface="Calibri"/>
                <a:ea typeface="Calibri"/>
                <a:cs typeface="Calibri"/>
                <a:sym typeface="Calibri"/>
              </a:rPr>
              <a:t>Payment Processing :  A service that processes payments on behalf of the online shop.</a:t>
            </a:r>
            <a:endParaRPr sz="2400" dirty="0"/>
          </a:p>
          <a:p>
            <a:pPr marL="228600" lvl="0" indent="-228600" algn="just" rtl="0">
              <a:lnSpc>
                <a:spcPct val="90000"/>
              </a:lnSpc>
              <a:spcBef>
                <a:spcPts val="1000"/>
              </a:spcBef>
              <a:spcAft>
                <a:spcPts val="0"/>
              </a:spcAft>
              <a:buClr>
                <a:schemeClr val="dk1"/>
              </a:buClr>
              <a:buSzPts val="2400"/>
              <a:buChar char="●"/>
            </a:pPr>
            <a:r>
              <a:rPr lang="en-US" sz="2400" dirty="0">
                <a:latin typeface="Calibri"/>
                <a:ea typeface="Calibri"/>
                <a:cs typeface="Calibri"/>
                <a:sym typeface="Calibri"/>
              </a:rPr>
              <a:t>Orders</a:t>
            </a:r>
            <a:endParaRPr sz="2400" dirty="0"/>
          </a:p>
          <a:p>
            <a:pPr marL="457200" lvl="0" indent="-457200" algn="just" rtl="0">
              <a:lnSpc>
                <a:spcPct val="90000"/>
              </a:lnSpc>
              <a:spcBef>
                <a:spcPts val="1000"/>
              </a:spcBef>
              <a:spcAft>
                <a:spcPts val="0"/>
              </a:spcAft>
              <a:buClr>
                <a:schemeClr val="dk1"/>
              </a:buClr>
              <a:buSzPts val="2400"/>
              <a:buFont typeface="Calibri"/>
              <a:buAutoNum type="arabicPeriod"/>
            </a:pPr>
            <a:r>
              <a:rPr lang="en-US" sz="2400" dirty="0">
                <a:latin typeface="Calibri"/>
                <a:ea typeface="Calibri"/>
                <a:cs typeface="Calibri"/>
                <a:sym typeface="Calibri"/>
              </a:rPr>
              <a:t>Order Management : A database containing information about all orders placed in the online shop.</a:t>
            </a:r>
            <a:endParaRPr sz="2400" dirty="0"/>
          </a:p>
          <a:p>
            <a:pPr marL="457200" lvl="0" indent="-457200" algn="just" rtl="0">
              <a:lnSpc>
                <a:spcPct val="90000"/>
              </a:lnSpc>
              <a:spcBef>
                <a:spcPts val="1000"/>
              </a:spcBef>
              <a:spcAft>
                <a:spcPts val="0"/>
              </a:spcAft>
              <a:buClr>
                <a:schemeClr val="dk1"/>
              </a:buClr>
              <a:buSzPts val="2400"/>
              <a:buFont typeface="Calibri"/>
              <a:buAutoNum type="arabicPeriod"/>
            </a:pPr>
            <a:r>
              <a:rPr lang="en-US" sz="2400" dirty="0">
                <a:latin typeface="Calibri"/>
                <a:ea typeface="Calibri"/>
                <a:cs typeface="Calibri"/>
                <a:sym typeface="Calibri"/>
              </a:rPr>
              <a:t>Order Status : Status about where order confirmed or not.</a:t>
            </a:r>
            <a:endParaRPr sz="2400" dirty="0"/>
          </a:p>
          <a:p>
            <a:pPr marL="228600" lvl="0" indent="-228600" algn="just" rtl="0">
              <a:lnSpc>
                <a:spcPct val="90000"/>
              </a:lnSpc>
              <a:spcBef>
                <a:spcPts val="1000"/>
              </a:spcBef>
              <a:spcAft>
                <a:spcPts val="0"/>
              </a:spcAft>
              <a:buClr>
                <a:schemeClr val="dk1"/>
              </a:buClr>
              <a:buSzPts val="2400"/>
              <a:buChar char="●"/>
            </a:pPr>
            <a:r>
              <a:rPr lang="en-US" sz="2400" dirty="0">
                <a:latin typeface="Calibri"/>
                <a:ea typeface="Calibri"/>
                <a:cs typeface="Calibri"/>
                <a:sym typeface="Calibri"/>
              </a:rPr>
              <a:t>Analytics</a:t>
            </a:r>
            <a:endParaRPr sz="2400" dirty="0"/>
          </a:p>
          <a:p>
            <a:pPr marL="457200" lvl="0" indent="-457200" algn="just" rtl="0">
              <a:lnSpc>
                <a:spcPct val="90000"/>
              </a:lnSpc>
              <a:spcBef>
                <a:spcPts val="1000"/>
              </a:spcBef>
              <a:spcAft>
                <a:spcPts val="0"/>
              </a:spcAft>
              <a:buClr>
                <a:schemeClr val="dk1"/>
              </a:buClr>
              <a:buSzPts val="2400"/>
              <a:buFont typeface="Calibri"/>
              <a:buAutoNum type="arabicPeriod"/>
            </a:pPr>
            <a:r>
              <a:rPr lang="en-US" sz="2400" dirty="0">
                <a:latin typeface="Calibri"/>
                <a:ea typeface="Calibri"/>
                <a:cs typeface="Calibri"/>
                <a:sym typeface="Calibri"/>
              </a:rPr>
              <a:t>Feedback : Buyer can give feedback to the seller</a:t>
            </a:r>
            <a:endParaRPr sz="2400" dirty="0"/>
          </a:p>
          <a:p>
            <a:pPr marL="457200" lvl="0" indent="-457200" algn="just" rtl="0">
              <a:lnSpc>
                <a:spcPct val="90000"/>
              </a:lnSpc>
              <a:spcBef>
                <a:spcPts val="1000"/>
              </a:spcBef>
              <a:spcAft>
                <a:spcPts val="1600"/>
              </a:spcAft>
              <a:buClr>
                <a:schemeClr val="dk1"/>
              </a:buClr>
              <a:buSzPts val="2400"/>
              <a:buFont typeface="Calibri"/>
              <a:buAutoNum type="arabicPeriod"/>
            </a:pPr>
            <a:r>
              <a:rPr lang="en-US" sz="2400" dirty="0">
                <a:latin typeface="Calibri"/>
                <a:ea typeface="Calibri"/>
                <a:cs typeface="Calibri"/>
                <a:sym typeface="Calibri"/>
              </a:rPr>
              <a:t>Data Management : Management of all the data in the database.</a:t>
            </a:r>
            <a:endParaRPr sz="2400" dirty="0">
              <a:latin typeface="Calibri"/>
              <a:ea typeface="Calibri"/>
              <a:cs typeface="Calibri"/>
              <a:sym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C2C8A-76AD-4412-83CC-3E530748222E}"/>
              </a:ext>
            </a:extLst>
          </p:cNvPr>
          <p:cNvSpPr>
            <a:spLocks noGrp="1"/>
          </p:cNvSpPr>
          <p:nvPr>
            <p:ph type="title"/>
          </p:nvPr>
        </p:nvSpPr>
        <p:spPr>
          <a:xfrm>
            <a:off x="838200" y="307975"/>
            <a:ext cx="10515600" cy="1325700"/>
          </a:xfrm>
        </p:spPr>
        <p:txBody>
          <a:bodyPr/>
          <a:lstStyle/>
          <a:p>
            <a:r>
              <a:rPr lang="en-US" dirty="0"/>
              <a:t>CONTENTS</a:t>
            </a:r>
            <a:endParaRPr lang="en-IN" dirty="0"/>
          </a:p>
        </p:txBody>
      </p:sp>
      <p:graphicFrame>
        <p:nvGraphicFramePr>
          <p:cNvPr id="4" name="Diagram 3">
            <a:extLst>
              <a:ext uri="{FF2B5EF4-FFF2-40B4-BE49-F238E27FC236}">
                <a16:creationId xmlns:a16="http://schemas.microsoft.com/office/drawing/2014/main" id="{1B437176-D6EF-42E8-9D86-6E9539EC2033}"/>
              </a:ext>
            </a:extLst>
          </p:cNvPr>
          <p:cNvGraphicFramePr/>
          <p:nvPr/>
        </p:nvGraphicFramePr>
        <p:xfrm>
          <a:off x="838200" y="1825625"/>
          <a:ext cx="10515600" cy="4351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28917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TECHNOLOGY STACK</a:t>
            </a:r>
            <a:endParaRPr/>
          </a:p>
        </p:txBody>
      </p:sp>
      <p:sp>
        <p:nvSpPr>
          <p:cNvPr id="173" name="Google Shape;173;p19"/>
          <p:cNvSpPr txBox="1">
            <a:spLocks noGrp="1"/>
          </p:cNvSpPr>
          <p:nvPr>
            <p:ph type="body" idx="1"/>
          </p:nvPr>
        </p:nvSpPr>
        <p:spPr>
          <a:xfrm>
            <a:off x="852488"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Char char="●"/>
            </a:pPr>
            <a:r>
              <a:rPr lang="en-US" sz="2400" dirty="0">
                <a:latin typeface="Calibri"/>
                <a:ea typeface="Calibri"/>
                <a:cs typeface="Calibri"/>
                <a:sym typeface="Calibri"/>
              </a:rPr>
              <a:t>TOOLS_REQUIRED</a:t>
            </a:r>
            <a:endParaRPr sz="2400" dirty="0"/>
          </a:p>
          <a:p>
            <a:pPr marL="0" lvl="0" indent="0" algn="l" rtl="0">
              <a:lnSpc>
                <a:spcPct val="90000"/>
              </a:lnSpc>
              <a:spcBef>
                <a:spcPts val="1000"/>
              </a:spcBef>
              <a:spcAft>
                <a:spcPts val="0"/>
              </a:spcAft>
              <a:buClr>
                <a:schemeClr val="dk1"/>
              </a:buClr>
              <a:buSzPts val="2800"/>
              <a:buNone/>
            </a:pPr>
            <a:endParaRPr sz="2400" dirty="0"/>
          </a:p>
          <a:p>
            <a:pPr marL="0" lvl="0" indent="0" algn="l" rtl="0">
              <a:lnSpc>
                <a:spcPct val="90000"/>
              </a:lnSpc>
              <a:spcBef>
                <a:spcPts val="1000"/>
              </a:spcBef>
              <a:spcAft>
                <a:spcPts val="0"/>
              </a:spcAft>
              <a:buClr>
                <a:schemeClr val="dk1"/>
              </a:buClr>
              <a:buSzPts val="2400"/>
              <a:buNone/>
            </a:pPr>
            <a:r>
              <a:rPr lang="en-US" sz="2400" dirty="0">
                <a:latin typeface="Calibri"/>
                <a:ea typeface="Calibri"/>
                <a:cs typeface="Calibri"/>
                <a:sym typeface="Calibri"/>
              </a:rPr>
              <a:t>           1. HTML 5.0(</a:t>
            </a:r>
            <a:r>
              <a:rPr lang="en-US" sz="2400" dirty="0" err="1">
                <a:latin typeface="Calibri"/>
                <a:ea typeface="Calibri"/>
                <a:cs typeface="Calibri"/>
                <a:sym typeface="Calibri"/>
              </a:rPr>
              <a:t>hbs</a:t>
            </a:r>
            <a:r>
              <a:rPr lang="en-US" sz="2400" dirty="0">
                <a:latin typeface="Calibri"/>
                <a:ea typeface="Calibri"/>
                <a:cs typeface="Calibri"/>
                <a:sym typeface="Calibri"/>
              </a:rPr>
              <a:t>)          	   2. CSS               		  3. REACT.js</a:t>
            </a:r>
            <a:endParaRPr sz="2400" dirty="0"/>
          </a:p>
          <a:p>
            <a:pPr marL="0" lvl="0" indent="0" algn="l" rtl="0">
              <a:lnSpc>
                <a:spcPct val="90000"/>
              </a:lnSpc>
              <a:spcBef>
                <a:spcPts val="1000"/>
              </a:spcBef>
              <a:spcAft>
                <a:spcPts val="0"/>
              </a:spcAft>
              <a:buClr>
                <a:schemeClr val="dk1"/>
              </a:buClr>
              <a:buSzPts val="2800"/>
              <a:buNone/>
            </a:pPr>
            <a:endParaRPr sz="2400" dirty="0"/>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endParaRPr dirty="0"/>
          </a:p>
          <a:p>
            <a:pPr marL="514350" lvl="0" indent="-336550" algn="l" rtl="0">
              <a:lnSpc>
                <a:spcPct val="90000"/>
              </a:lnSpc>
              <a:spcBef>
                <a:spcPts val="1000"/>
              </a:spcBef>
              <a:spcAft>
                <a:spcPts val="0"/>
              </a:spcAft>
              <a:buClr>
                <a:schemeClr val="dk1"/>
              </a:buClr>
              <a:buSzPts val="2800"/>
              <a:buFont typeface="Calibri"/>
              <a:buNone/>
            </a:pPr>
            <a:endParaRPr dirty="0"/>
          </a:p>
          <a:p>
            <a:pPr marL="514350" lvl="0" indent="-336550" algn="l" rtl="0">
              <a:lnSpc>
                <a:spcPct val="90000"/>
              </a:lnSpc>
              <a:spcBef>
                <a:spcPts val="1000"/>
              </a:spcBef>
              <a:spcAft>
                <a:spcPts val="0"/>
              </a:spcAft>
              <a:buClr>
                <a:schemeClr val="dk1"/>
              </a:buClr>
              <a:buSzPts val="2800"/>
              <a:buFont typeface="Calibri"/>
              <a:buNone/>
            </a:pPr>
            <a:endParaRPr dirty="0"/>
          </a:p>
          <a:p>
            <a:pPr marL="514350" lvl="0" indent="-336550" algn="l" rtl="0">
              <a:lnSpc>
                <a:spcPct val="90000"/>
              </a:lnSpc>
              <a:spcBef>
                <a:spcPts val="1000"/>
              </a:spcBef>
              <a:spcAft>
                <a:spcPts val="0"/>
              </a:spcAft>
              <a:buClr>
                <a:schemeClr val="dk1"/>
              </a:buClr>
              <a:buSzPts val="2800"/>
              <a:buFont typeface="Calibri"/>
              <a:buNone/>
            </a:pPr>
            <a:endParaRPr dirty="0"/>
          </a:p>
          <a:p>
            <a:pPr marL="3657600" lvl="8" indent="0" algn="l" rtl="0">
              <a:lnSpc>
                <a:spcPct val="90000"/>
              </a:lnSpc>
              <a:spcBef>
                <a:spcPts val="500"/>
              </a:spcBef>
              <a:spcAft>
                <a:spcPts val="1600"/>
              </a:spcAft>
              <a:buClr>
                <a:schemeClr val="dk1"/>
              </a:buClr>
              <a:buSzPts val="1800"/>
              <a:buNone/>
            </a:pPr>
            <a:endParaRPr dirty="0"/>
          </a:p>
        </p:txBody>
      </p:sp>
      <p:pic>
        <p:nvPicPr>
          <p:cNvPr id="174" name="Google Shape;174;p19" descr="upload_post_object_v2_3694720915"/>
          <p:cNvPicPr preferRelativeResize="0"/>
          <p:nvPr/>
        </p:nvPicPr>
        <p:blipFill rotWithShape="1">
          <a:blip r:embed="rId3">
            <a:alphaModFix/>
          </a:blip>
          <a:srcRect/>
          <a:stretch/>
        </p:blipFill>
        <p:spPr>
          <a:xfrm>
            <a:off x="1176793" y="3717941"/>
            <a:ext cx="2795132" cy="2025633"/>
          </a:xfrm>
          <a:prstGeom prst="rect">
            <a:avLst/>
          </a:prstGeom>
          <a:noFill/>
          <a:ln>
            <a:noFill/>
          </a:ln>
        </p:spPr>
      </p:pic>
      <p:pic>
        <p:nvPicPr>
          <p:cNvPr id="175" name="Google Shape;175;p19" descr="upload_post_object_v2_3691607908"/>
          <p:cNvPicPr preferRelativeResize="0"/>
          <p:nvPr/>
        </p:nvPicPr>
        <p:blipFill rotWithShape="1">
          <a:blip r:embed="rId4">
            <a:alphaModFix/>
          </a:blip>
          <a:srcRect l="6281" t="9656"/>
          <a:stretch/>
        </p:blipFill>
        <p:spPr>
          <a:xfrm>
            <a:off x="3971925" y="3717941"/>
            <a:ext cx="3214688" cy="2175603"/>
          </a:xfrm>
          <a:prstGeom prst="rect">
            <a:avLst/>
          </a:prstGeom>
          <a:noFill/>
          <a:ln>
            <a:noFill/>
          </a:ln>
        </p:spPr>
      </p:pic>
      <p:pic>
        <p:nvPicPr>
          <p:cNvPr id="176" name="Google Shape;176;p19" descr="React – A JavaScript library for building user interfaces"/>
          <p:cNvPicPr preferRelativeResize="0"/>
          <p:nvPr/>
        </p:nvPicPr>
        <p:blipFill rotWithShape="1">
          <a:blip r:embed="rId5">
            <a:alphaModFix/>
          </a:blip>
          <a:srcRect/>
          <a:stretch/>
        </p:blipFill>
        <p:spPr>
          <a:xfrm>
            <a:off x="7701212" y="3981827"/>
            <a:ext cx="2842963" cy="1590297"/>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0"/>
          <p:cNvSpPr txBox="1">
            <a:spLocks noGrp="1"/>
          </p:cNvSpPr>
          <p:nvPr>
            <p:ph type="body" idx="1"/>
          </p:nvPr>
        </p:nvSpPr>
        <p:spPr>
          <a:xfrm>
            <a:off x="436983" y="421927"/>
            <a:ext cx="10944528" cy="601414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endParaRPr lang="en-US" sz="2400" dirty="0"/>
          </a:p>
          <a:p>
            <a:pPr marL="0" lvl="0" indent="0" algn="l" rtl="0">
              <a:lnSpc>
                <a:spcPct val="90000"/>
              </a:lnSpc>
              <a:spcBef>
                <a:spcPts val="0"/>
              </a:spcBef>
              <a:spcAft>
                <a:spcPts val="0"/>
              </a:spcAft>
              <a:buClr>
                <a:schemeClr val="dk1"/>
              </a:buClr>
              <a:buSzPts val="2400"/>
              <a:buNone/>
            </a:pPr>
            <a:endParaRPr lang="en-IN" sz="2400" dirty="0"/>
          </a:p>
          <a:p>
            <a:pPr marL="0" lvl="0" indent="0" algn="l" rtl="0">
              <a:lnSpc>
                <a:spcPct val="90000"/>
              </a:lnSpc>
              <a:spcBef>
                <a:spcPts val="0"/>
              </a:spcBef>
              <a:spcAft>
                <a:spcPts val="0"/>
              </a:spcAft>
              <a:buClr>
                <a:schemeClr val="dk1"/>
              </a:buClr>
              <a:buSzPts val="2400"/>
              <a:buNone/>
            </a:pPr>
            <a:endParaRPr lang="en-IN" sz="2400" dirty="0"/>
          </a:p>
          <a:p>
            <a:pPr marL="0" lvl="0" indent="0" algn="l" rtl="0">
              <a:lnSpc>
                <a:spcPct val="90000"/>
              </a:lnSpc>
              <a:spcBef>
                <a:spcPts val="0"/>
              </a:spcBef>
              <a:spcAft>
                <a:spcPts val="0"/>
              </a:spcAft>
              <a:buClr>
                <a:schemeClr val="dk1"/>
              </a:buClr>
              <a:buSzPts val="2400"/>
              <a:buNone/>
            </a:pPr>
            <a:endParaRPr lang="en-IN" sz="2400" dirty="0"/>
          </a:p>
          <a:p>
            <a:pPr marL="0" lvl="0" indent="0" algn="l" rtl="0">
              <a:lnSpc>
                <a:spcPct val="90000"/>
              </a:lnSpc>
              <a:spcBef>
                <a:spcPts val="0"/>
              </a:spcBef>
              <a:spcAft>
                <a:spcPts val="0"/>
              </a:spcAft>
              <a:buClr>
                <a:schemeClr val="dk1"/>
              </a:buClr>
              <a:buSzPts val="2400"/>
              <a:buNone/>
            </a:pPr>
            <a:r>
              <a:rPr lang="en-IN" sz="2400" dirty="0"/>
              <a:t>	</a:t>
            </a:r>
            <a:r>
              <a:rPr lang="en-US" sz="2400" dirty="0">
                <a:latin typeface="Calibri"/>
                <a:ea typeface="Calibri"/>
                <a:cs typeface="Calibri"/>
                <a:sym typeface="Calibri"/>
              </a:rPr>
              <a:t>4. Node.JS					   5. </a:t>
            </a:r>
            <a:r>
              <a:rPr lang="en-US" sz="2400" dirty="0" err="1">
                <a:latin typeface="Calibri"/>
                <a:ea typeface="Calibri"/>
                <a:cs typeface="Calibri"/>
                <a:sym typeface="Calibri"/>
              </a:rPr>
              <a:t>mongoDB</a:t>
            </a:r>
            <a:r>
              <a:rPr lang="en-US" sz="2400" dirty="0">
                <a:latin typeface="Calibri"/>
                <a:ea typeface="Calibri"/>
                <a:cs typeface="Calibri"/>
                <a:sym typeface="Calibri"/>
              </a:rPr>
              <a:t> </a:t>
            </a:r>
            <a:endParaRPr sz="2400" dirty="0"/>
          </a:p>
        </p:txBody>
      </p:sp>
      <p:pic>
        <p:nvPicPr>
          <p:cNvPr id="183" name="Google Shape;183;p20" descr="Top 8 MongoDB GUI Tools to Use in 2023"/>
          <p:cNvPicPr preferRelativeResize="0"/>
          <p:nvPr/>
        </p:nvPicPr>
        <p:blipFill rotWithShape="1">
          <a:blip r:embed="rId3">
            <a:alphaModFix/>
          </a:blip>
          <a:srcRect l="11246" t="10892" r="11180"/>
          <a:stretch/>
        </p:blipFill>
        <p:spPr>
          <a:xfrm>
            <a:off x="6572250" y="2283799"/>
            <a:ext cx="3186113" cy="2962425"/>
          </a:xfrm>
          <a:prstGeom prst="rect">
            <a:avLst/>
          </a:prstGeom>
          <a:noFill/>
          <a:ln>
            <a:noFill/>
          </a:ln>
        </p:spPr>
      </p:pic>
      <p:pic>
        <p:nvPicPr>
          <p:cNvPr id="5" name="Picture 4">
            <a:extLst>
              <a:ext uri="{FF2B5EF4-FFF2-40B4-BE49-F238E27FC236}">
                <a16:creationId xmlns:a16="http://schemas.microsoft.com/office/drawing/2014/main" id="{AE0D0E6D-5969-3B35-56C3-C4DA769CEF7B}"/>
              </a:ext>
            </a:extLst>
          </p:cNvPr>
          <p:cNvPicPr>
            <a:picLocks noChangeAspect="1"/>
          </p:cNvPicPr>
          <p:nvPr/>
        </p:nvPicPr>
        <p:blipFill>
          <a:blip r:embed="rId4"/>
          <a:stretch>
            <a:fillRect/>
          </a:stretch>
        </p:blipFill>
        <p:spPr>
          <a:xfrm>
            <a:off x="1335190" y="2563809"/>
            <a:ext cx="2536724" cy="240240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B16B9-2AEA-B62A-514D-B09A162AB6F0}"/>
              </a:ext>
            </a:extLst>
          </p:cNvPr>
          <p:cNvSpPr>
            <a:spLocks noGrp="1"/>
          </p:cNvSpPr>
          <p:nvPr>
            <p:ph type="title"/>
          </p:nvPr>
        </p:nvSpPr>
        <p:spPr/>
        <p:txBody>
          <a:bodyPr/>
          <a:lstStyle/>
          <a:p>
            <a:r>
              <a:rPr lang="en-IN" dirty="0"/>
              <a:t>RESULTS</a:t>
            </a:r>
          </a:p>
        </p:txBody>
      </p:sp>
      <p:sp>
        <p:nvSpPr>
          <p:cNvPr id="3" name="Text Placeholder 2">
            <a:extLst>
              <a:ext uri="{FF2B5EF4-FFF2-40B4-BE49-F238E27FC236}">
                <a16:creationId xmlns:a16="http://schemas.microsoft.com/office/drawing/2014/main" id="{95841842-28ED-51E4-8116-3671C3589EC5}"/>
              </a:ext>
            </a:extLst>
          </p:cNvPr>
          <p:cNvSpPr>
            <a:spLocks noGrp="1"/>
          </p:cNvSpPr>
          <p:nvPr>
            <p:ph type="body" idx="1"/>
          </p:nvPr>
        </p:nvSpPr>
        <p:spPr/>
        <p:txBody>
          <a:bodyPr/>
          <a:lstStyle/>
          <a:p>
            <a:r>
              <a:rPr lang="en-IN" dirty="0"/>
              <a:t>FRONT END </a:t>
            </a:r>
          </a:p>
          <a:p>
            <a:pPr marL="114300" indent="0">
              <a:buNone/>
            </a:pPr>
            <a:r>
              <a:rPr lang="en-IN" dirty="0"/>
              <a:t>       </a:t>
            </a:r>
          </a:p>
          <a:p>
            <a:pPr marL="114300" indent="0">
              <a:buNone/>
            </a:pPr>
            <a:r>
              <a:rPr lang="en-IN" dirty="0"/>
              <a:t>                                                     HOME PAGE</a:t>
            </a:r>
          </a:p>
          <a:p>
            <a:pPr marL="114300" indent="0">
              <a:buNone/>
            </a:pPr>
            <a:endParaRPr lang="en-IN" dirty="0"/>
          </a:p>
          <a:p>
            <a:pPr marL="114300" indent="0">
              <a:buNone/>
            </a:pPr>
            <a:endParaRPr lang="en-IN" dirty="0"/>
          </a:p>
          <a:p>
            <a:pPr marL="114300" indent="0">
              <a:buNone/>
            </a:pPr>
            <a:endParaRPr lang="en-IN" dirty="0"/>
          </a:p>
        </p:txBody>
      </p:sp>
      <p:pic>
        <p:nvPicPr>
          <p:cNvPr id="4" name="Picture 3">
            <a:extLst>
              <a:ext uri="{FF2B5EF4-FFF2-40B4-BE49-F238E27FC236}">
                <a16:creationId xmlns:a16="http://schemas.microsoft.com/office/drawing/2014/main" id="{0A47B777-8F7F-6B02-8402-1EB9D085DD4B}"/>
              </a:ext>
            </a:extLst>
          </p:cNvPr>
          <p:cNvPicPr>
            <a:picLocks noChangeAspect="1"/>
          </p:cNvPicPr>
          <p:nvPr/>
        </p:nvPicPr>
        <p:blipFill>
          <a:blip r:embed="rId2"/>
          <a:stretch>
            <a:fillRect/>
          </a:stretch>
        </p:blipFill>
        <p:spPr>
          <a:xfrm>
            <a:off x="2544875" y="3048342"/>
            <a:ext cx="5661865" cy="3170645"/>
          </a:xfrm>
          <a:prstGeom prst="rect">
            <a:avLst/>
          </a:prstGeom>
        </p:spPr>
      </p:pic>
    </p:spTree>
    <p:extLst>
      <p:ext uri="{BB962C8B-B14F-4D97-AF65-F5344CB8AC3E}">
        <p14:creationId xmlns:p14="http://schemas.microsoft.com/office/powerpoint/2010/main" val="18078390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F47C22-7441-F071-374A-D7A2A3FAEA7B}"/>
              </a:ext>
            </a:extLst>
          </p:cNvPr>
          <p:cNvPicPr>
            <a:picLocks noChangeAspect="1"/>
          </p:cNvPicPr>
          <p:nvPr/>
        </p:nvPicPr>
        <p:blipFill>
          <a:blip r:embed="rId2"/>
          <a:stretch>
            <a:fillRect/>
          </a:stretch>
        </p:blipFill>
        <p:spPr>
          <a:xfrm>
            <a:off x="651510" y="1891970"/>
            <a:ext cx="5022541" cy="2804363"/>
          </a:xfrm>
          <a:prstGeom prst="rect">
            <a:avLst/>
          </a:prstGeom>
        </p:spPr>
      </p:pic>
      <p:sp>
        <p:nvSpPr>
          <p:cNvPr id="3" name="Text Placeholder 2">
            <a:extLst>
              <a:ext uri="{FF2B5EF4-FFF2-40B4-BE49-F238E27FC236}">
                <a16:creationId xmlns:a16="http://schemas.microsoft.com/office/drawing/2014/main" id="{B0B9F4D9-3A8C-57D2-EA10-D637749C6B85}"/>
              </a:ext>
            </a:extLst>
          </p:cNvPr>
          <p:cNvSpPr>
            <a:spLocks noGrp="1"/>
          </p:cNvSpPr>
          <p:nvPr>
            <p:ph type="body" idx="1"/>
          </p:nvPr>
        </p:nvSpPr>
        <p:spPr>
          <a:xfrm>
            <a:off x="457200" y="411480"/>
            <a:ext cx="10896600" cy="5765345"/>
          </a:xfrm>
        </p:spPr>
        <p:txBody>
          <a:bodyPr/>
          <a:lstStyle/>
          <a:p>
            <a:pPr marL="114300" indent="0">
              <a:buNone/>
            </a:pPr>
            <a:endParaRPr lang="en-IN" dirty="0"/>
          </a:p>
          <a:p>
            <a:pPr marL="114300" indent="0">
              <a:buNone/>
            </a:pPr>
            <a:r>
              <a:rPr lang="en-IN" dirty="0"/>
              <a:t>       SIGN IN                                                                                                                    CART</a:t>
            </a:r>
          </a:p>
        </p:txBody>
      </p:sp>
      <p:pic>
        <p:nvPicPr>
          <p:cNvPr id="2" name="Picture 1">
            <a:extLst>
              <a:ext uri="{FF2B5EF4-FFF2-40B4-BE49-F238E27FC236}">
                <a16:creationId xmlns:a16="http://schemas.microsoft.com/office/drawing/2014/main" id="{C525AE9B-CECF-1778-D34D-4AA7E857DB46}"/>
              </a:ext>
            </a:extLst>
          </p:cNvPr>
          <p:cNvPicPr>
            <a:picLocks noChangeAspect="1"/>
          </p:cNvPicPr>
          <p:nvPr/>
        </p:nvPicPr>
        <p:blipFill>
          <a:blip r:embed="rId3"/>
          <a:stretch>
            <a:fillRect/>
          </a:stretch>
        </p:blipFill>
        <p:spPr>
          <a:xfrm>
            <a:off x="6741982" y="1737343"/>
            <a:ext cx="4468755" cy="3113616"/>
          </a:xfrm>
          <a:prstGeom prst="rect">
            <a:avLst/>
          </a:prstGeom>
        </p:spPr>
      </p:pic>
    </p:spTree>
    <p:extLst>
      <p:ext uri="{BB962C8B-B14F-4D97-AF65-F5344CB8AC3E}">
        <p14:creationId xmlns:p14="http://schemas.microsoft.com/office/powerpoint/2010/main" val="1173581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A0AFB0E-0009-42E7-DE29-AA08BF4062B9}"/>
              </a:ext>
            </a:extLst>
          </p:cNvPr>
          <p:cNvSpPr>
            <a:spLocks noGrp="1"/>
          </p:cNvSpPr>
          <p:nvPr>
            <p:ph type="body" idx="1"/>
          </p:nvPr>
        </p:nvSpPr>
        <p:spPr>
          <a:xfrm>
            <a:off x="548640" y="457200"/>
            <a:ext cx="10805160" cy="5719625"/>
          </a:xfrm>
        </p:spPr>
        <p:txBody>
          <a:bodyPr/>
          <a:lstStyle/>
          <a:p>
            <a:pPr marL="114300" indent="0">
              <a:buNone/>
            </a:pPr>
            <a:endParaRPr lang="en-IN" dirty="0"/>
          </a:p>
          <a:p>
            <a:pPr marL="114300" indent="0">
              <a:buNone/>
            </a:pPr>
            <a:r>
              <a:rPr lang="en-IN" dirty="0"/>
              <a:t>PAYMENT                                                                                               SHIPMENT</a:t>
            </a:r>
          </a:p>
        </p:txBody>
      </p:sp>
      <p:pic>
        <p:nvPicPr>
          <p:cNvPr id="4" name="Picture 3">
            <a:extLst>
              <a:ext uri="{FF2B5EF4-FFF2-40B4-BE49-F238E27FC236}">
                <a16:creationId xmlns:a16="http://schemas.microsoft.com/office/drawing/2014/main" id="{39C29FD0-40B6-F841-81B1-646182BE2115}"/>
              </a:ext>
            </a:extLst>
          </p:cNvPr>
          <p:cNvPicPr>
            <a:picLocks noChangeAspect="1"/>
          </p:cNvPicPr>
          <p:nvPr/>
        </p:nvPicPr>
        <p:blipFill>
          <a:blip r:embed="rId2"/>
          <a:stretch>
            <a:fillRect/>
          </a:stretch>
        </p:blipFill>
        <p:spPr>
          <a:xfrm>
            <a:off x="548640" y="1785246"/>
            <a:ext cx="4919898" cy="2761727"/>
          </a:xfrm>
          <a:prstGeom prst="rect">
            <a:avLst/>
          </a:prstGeom>
        </p:spPr>
      </p:pic>
      <p:pic>
        <p:nvPicPr>
          <p:cNvPr id="5" name="Picture 4">
            <a:extLst>
              <a:ext uri="{FF2B5EF4-FFF2-40B4-BE49-F238E27FC236}">
                <a16:creationId xmlns:a16="http://schemas.microsoft.com/office/drawing/2014/main" id="{891DED70-7830-FB31-6F9E-250EF490D0D3}"/>
              </a:ext>
            </a:extLst>
          </p:cNvPr>
          <p:cNvPicPr>
            <a:picLocks noChangeAspect="1"/>
          </p:cNvPicPr>
          <p:nvPr/>
        </p:nvPicPr>
        <p:blipFill>
          <a:blip r:embed="rId3"/>
          <a:stretch>
            <a:fillRect/>
          </a:stretch>
        </p:blipFill>
        <p:spPr>
          <a:xfrm>
            <a:off x="6352583" y="1829443"/>
            <a:ext cx="4858933" cy="2719052"/>
          </a:xfrm>
          <a:prstGeom prst="rect">
            <a:avLst/>
          </a:prstGeom>
        </p:spPr>
      </p:pic>
    </p:spTree>
    <p:extLst>
      <p:ext uri="{BB962C8B-B14F-4D97-AF65-F5344CB8AC3E}">
        <p14:creationId xmlns:p14="http://schemas.microsoft.com/office/powerpoint/2010/main" val="16394339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F74F0FB-555C-20D4-E492-F7E47CF2426A}"/>
              </a:ext>
            </a:extLst>
          </p:cNvPr>
          <p:cNvSpPr>
            <a:spLocks noGrp="1"/>
          </p:cNvSpPr>
          <p:nvPr>
            <p:ph type="body" idx="1"/>
          </p:nvPr>
        </p:nvSpPr>
        <p:spPr>
          <a:xfrm>
            <a:off x="240030" y="331470"/>
            <a:ext cx="11113770" cy="5845355"/>
          </a:xfrm>
        </p:spPr>
        <p:txBody>
          <a:bodyPr/>
          <a:lstStyle/>
          <a:p>
            <a:r>
              <a:rPr lang="en-IN" dirty="0"/>
              <a:t>BACK END</a:t>
            </a:r>
          </a:p>
        </p:txBody>
      </p:sp>
      <p:pic>
        <p:nvPicPr>
          <p:cNvPr id="2" name="Picture 1">
            <a:extLst>
              <a:ext uri="{FF2B5EF4-FFF2-40B4-BE49-F238E27FC236}">
                <a16:creationId xmlns:a16="http://schemas.microsoft.com/office/drawing/2014/main" id="{598ED3F9-4AA9-096D-B95D-94A32E521611}"/>
              </a:ext>
            </a:extLst>
          </p:cNvPr>
          <p:cNvPicPr>
            <a:picLocks noChangeAspect="1"/>
          </p:cNvPicPr>
          <p:nvPr/>
        </p:nvPicPr>
        <p:blipFill>
          <a:blip r:embed="rId2"/>
          <a:stretch>
            <a:fillRect/>
          </a:stretch>
        </p:blipFill>
        <p:spPr>
          <a:xfrm>
            <a:off x="1075639" y="1284968"/>
            <a:ext cx="7023201" cy="3938357"/>
          </a:xfrm>
          <a:prstGeom prst="rect">
            <a:avLst/>
          </a:prstGeom>
        </p:spPr>
      </p:pic>
    </p:spTree>
    <p:extLst>
      <p:ext uri="{BB962C8B-B14F-4D97-AF65-F5344CB8AC3E}">
        <p14:creationId xmlns:p14="http://schemas.microsoft.com/office/powerpoint/2010/main" val="249560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4DA82A-9B39-BFA2-343B-5A0F950333FC}"/>
              </a:ext>
            </a:extLst>
          </p:cNvPr>
          <p:cNvPicPr>
            <a:picLocks noChangeAspect="1"/>
          </p:cNvPicPr>
          <p:nvPr/>
        </p:nvPicPr>
        <p:blipFill>
          <a:blip r:embed="rId2"/>
          <a:stretch>
            <a:fillRect/>
          </a:stretch>
        </p:blipFill>
        <p:spPr>
          <a:xfrm>
            <a:off x="1405889" y="903556"/>
            <a:ext cx="7959091" cy="4285664"/>
          </a:xfrm>
          <a:prstGeom prst="rect">
            <a:avLst/>
          </a:prstGeom>
        </p:spPr>
      </p:pic>
      <p:sp>
        <p:nvSpPr>
          <p:cNvPr id="3" name="Text Placeholder 2">
            <a:extLst>
              <a:ext uri="{FF2B5EF4-FFF2-40B4-BE49-F238E27FC236}">
                <a16:creationId xmlns:a16="http://schemas.microsoft.com/office/drawing/2014/main" id="{3A080DA6-C8BB-B372-41FE-3B447D09872A}"/>
              </a:ext>
            </a:extLst>
          </p:cNvPr>
          <p:cNvSpPr>
            <a:spLocks noGrp="1"/>
          </p:cNvSpPr>
          <p:nvPr>
            <p:ph type="body" idx="1"/>
          </p:nvPr>
        </p:nvSpPr>
        <p:spPr>
          <a:xfrm>
            <a:off x="480060" y="377190"/>
            <a:ext cx="10873740" cy="5799635"/>
          </a:xfrm>
        </p:spPr>
        <p:txBody>
          <a:bodyPr/>
          <a:lstStyle/>
          <a:p>
            <a:pPr marL="114300" indent="0">
              <a:buNone/>
            </a:pPr>
            <a:endParaRPr lang="en-IN" dirty="0"/>
          </a:p>
        </p:txBody>
      </p:sp>
    </p:spTree>
    <p:extLst>
      <p:ext uri="{BB962C8B-B14F-4D97-AF65-F5344CB8AC3E}">
        <p14:creationId xmlns:p14="http://schemas.microsoft.com/office/powerpoint/2010/main" val="14526542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9B6E39-2E18-8E72-1079-490321594D3D}"/>
              </a:ext>
            </a:extLst>
          </p:cNvPr>
          <p:cNvSpPr>
            <a:spLocks noGrp="1"/>
          </p:cNvSpPr>
          <p:nvPr>
            <p:ph type="body" idx="1"/>
          </p:nvPr>
        </p:nvSpPr>
        <p:spPr>
          <a:xfrm>
            <a:off x="422910" y="297180"/>
            <a:ext cx="10930890" cy="5879645"/>
          </a:xfrm>
        </p:spPr>
        <p:txBody>
          <a:bodyPr/>
          <a:lstStyle/>
          <a:p>
            <a:r>
              <a:rPr lang="en-IN" dirty="0"/>
              <a:t>TESTING</a:t>
            </a:r>
          </a:p>
        </p:txBody>
      </p:sp>
      <p:pic>
        <p:nvPicPr>
          <p:cNvPr id="2" name="Picture 1">
            <a:extLst>
              <a:ext uri="{FF2B5EF4-FFF2-40B4-BE49-F238E27FC236}">
                <a16:creationId xmlns:a16="http://schemas.microsoft.com/office/drawing/2014/main" id="{0C2B70CB-8ACE-6B34-DC62-EAB069ED9B2E}"/>
              </a:ext>
            </a:extLst>
          </p:cNvPr>
          <p:cNvPicPr>
            <a:picLocks noChangeAspect="1"/>
          </p:cNvPicPr>
          <p:nvPr/>
        </p:nvPicPr>
        <p:blipFill>
          <a:blip r:embed="rId2"/>
          <a:stretch>
            <a:fillRect/>
          </a:stretch>
        </p:blipFill>
        <p:spPr>
          <a:xfrm>
            <a:off x="965222" y="1127544"/>
            <a:ext cx="5346655" cy="4968671"/>
          </a:xfrm>
          <a:prstGeom prst="rect">
            <a:avLst/>
          </a:prstGeom>
        </p:spPr>
      </p:pic>
      <p:pic>
        <p:nvPicPr>
          <p:cNvPr id="4" name="Picture 3">
            <a:extLst>
              <a:ext uri="{FF2B5EF4-FFF2-40B4-BE49-F238E27FC236}">
                <a16:creationId xmlns:a16="http://schemas.microsoft.com/office/drawing/2014/main" id="{13B8A3AE-303E-DCF3-FD82-F70E6D149D4D}"/>
              </a:ext>
            </a:extLst>
          </p:cNvPr>
          <p:cNvPicPr>
            <a:picLocks noChangeAspect="1"/>
          </p:cNvPicPr>
          <p:nvPr/>
        </p:nvPicPr>
        <p:blipFill>
          <a:blip r:embed="rId3"/>
          <a:stretch>
            <a:fillRect/>
          </a:stretch>
        </p:blipFill>
        <p:spPr>
          <a:xfrm>
            <a:off x="6549736" y="1127544"/>
            <a:ext cx="4804064" cy="5157663"/>
          </a:xfrm>
          <a:prstGeom prst="rect">
            <a:avLst/>
          </a:prstGeom>
        </p:spPr>
      </p:pic>
    </p:spTree>
    <p:extLst>
      <p:ext uri="{BB962C8B-B14F-4D97-AF65-F5344CB8AC3E}">
        <p14:creationId xmlns:p14="http://schemas.microsoft.com/office/powerpoint/2010/main" val="9333723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614C420-36DC-A1E0-0BA8-9815303EB02F}"/>
              </a:ext>
            </a:extLst>
          </p:cNvPr>
          <p:cNvPicPr>
            <a:picLocks noChangeAspect="1"/>
          </p:cNvPicPr>
          <p:nvPr/>
        </p:nvPicPr>
        <p:blipFill>
          <a:blip r:embed="rId2"/>
          <a:stretch>
            <a:fillRect/>
          </a:stretch>
        </p:blipFill>
        <p:spPr>
          <a:xfrm>
            <a:off x="939338" y="644428"/>
            <a:ext cx="4804064" cy="5157663"/>
          </a:xfrm>
          <a:prstGeom prst="rect">
            <a:avLst/>
          </a:prstGeom>
        </p:spPr>
      </p:pic>
      <p:pic>
        <p:nvPicPr>
          <p:cNvPr id="8" name="Picture 7">
            <a:extLst>
              <a:ext uri="{FF2B5EF4-FFF2-40B4-BE49-F238E27FC236}">
                <a16:creationId xmlns:a16="http://schemas.microsoft.com/office/drawing/2014/main" id="{7161799A-3999-C1E6-0F83-3778E6DB2214}"/>
              </a:ext>
            </a:extLst>
          </p:cNvPr>
          <p:cNvPicPr>
            <a:picLocks noChangeAspect="1"/>
          </p:cNvPicPr>
          <p:nvPr/>
        </p:nvPicPr>
        <p:blipFill>
          <a:blip r:embed="rId3"/>
          <a:stretch>
            <a:fillRect/>
          </a:stretch>
        </p:blipFill>
        <p:spPr>
          <a:xfrm>
            <a:off x="5791870" y="1600200"/>
            <a:ext cx="6093800" cy="3183254"/>
          </a:xfrm>
          <a:prstGeom prst="rect">
            <a:avLst/>
          </a:prstGeom>
        </p:spPr>
      </p:pic>
    </p:spTree>
    <p:extLst>
      <p:ext uri="{BB962C8B-B14F-4D97-AF65-F5344CB8AC3E}">
        <p14:creationId xmlns:p14="http://schemas.microsoft.com/office/powerpoint/2010/main" val="23652266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F5F7FC"/>
            </a:gs>
            <a:gs pos="74000">
              <a:srgbClr val="A9BEE4"/>
            </a:gs>
            <a:gs pos="83000">
              <a:srgbClr val="A9BEE4"/>
            </a:gs>
            <a:gs pos="100000">
              <a:srgbClr val="C5D3ED"/>
            </a:gs>
          </a:gsLst>
          <a:lin ang="5400000" scaled="0"/>
        </a:gradFill>
        <a:effectLst/>
      </p:bgPr>
    </p:bg>
    <p:spTree>
      <p:nvGrpSpPr>
        <p:cNvPr id="1" name="Shape 187"/>
        <p:cNvGrpSpPr/>
        <p:nvPr/>
      </p:nvGrpSpPr>
      <p:grpSpPr>
        <a:xfrm>
          <a:off x="0" y="0"/>
          <a:ext cx="0" cy="0"/>
          <a:chOff x="0" y="0"/>
          <a:chExt cx="0" cy="0"/>
        </a:xfrm>
      </p:grpSpPr>
      <p:sp>
        <p:nvSpPr>
          <p:cNvPr id="188" name="Google Shape;188;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GANTT CHART</a:t>
            </a:r>
            <a:endParaRPr/>
          </a:p>
        </p:txBody>
      </p:sp>
      <p:pic>
        <p:nvPicPr>
          <p:cNvPr id="3" name="Picture 2">
            <a:extLst>
              <a:ext uri="{FF2B5EF4-FFF2-40B4-BE49-F238E27FC236}">
                <a16:creationId xmlns:a16="http://schemas.microsoft.com/office/drawing/2014/main" id="{23EDB243-BEB7-609A-BD94-AF731294DBF5}"/>
              </a:ext>
            </a:extLst>
          </p:cNvPr>
          <p:cNvPicPr>
            <a:picLocks noChangeAspect="1"/>
          </p:cNvPicPr>
          <p:nvPr/>
        </p:nvPicPr>
        <p:blipFill>
          <a:blip r:embed="rId3"/>
          <a:stretch>
            <a:fillRect/>
          </a:stretch>
        </p:blipFill>
        <p:spPr>
          <a:xfrm>
            <a:off x="947482" y="1342750"/>
            <a:ext cx="10297036" cy="537713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PROBLEM STATEMENT</a:t>
            </a:r>
            <a:endParaRPr dirty="0"/>
          </a:p>
        </p:txBody>
      </p:sp>
      <p:sp>
        <p:nvSpPr>
          <p:cNvPr id="78" name="Google Shape;78;p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100000"/>
              </a:lnSpc>
              <a:spcBef>
                <a:spcPts val="0"/>
              </a:spcBef>
              <a:spcAft>
                <a:spcPts val="0"/>
              </a:spcAft>
              <a:buClr>
                <a:schemeClr val="dk1"/>
              </a:buClr>
              <a:buSzPts val="2400"/>
              <a:buChar char="●"/>
            </a:pPr>
            <a:r>
              <a:rPr lang="en-US" sz="2400">
                <a:latin typeface="Calibri"/>
                <a:ea typeface="Calibri"/>
                <a:cs typeface="Calibri"/>
                <a:sym typeface="Calibri"/>
              </a:rPr>
              <a:t>Small scale craft makers are not recognized much. Nowdays  most of these makers sell there products through SNS platforms like Instagram , facebook etc . </a:t>
            </a:r>
            <a:endParaRPr/>
          </a:p>
          <a:p>
            <a:pPr marL="228600" lvl="0" indent="-228600" algn="just" rtl="0">
              <a:lnSpc>
                <a:spcPct val="100000"/>
              </a:lnSpc>
              <a:spcBef>
                <a:spcPts val="1000"/>
              </a:spcBef>
              <a:spcAft>
                <a:spcPts val="1600"/>
              </a:spcAft>
              <a:buClr>
                <a:schemeClr val="dk1"/>
              </a:buClr>
              <a:buSzPts val="2400"/>
              <a:buChar char="●"/>
            </a:pPr>
            <a:r>
              <a:rPr lang="en-US" sz="2400">
                <a:latin typeface="Calibri"/>
                <a:ea typeface="Calibri"/>
                <a:cs typeface="Calibri"/>
                <a:sym typeface="Calibri"/>
              </a:rPr>
              <a:t>But here the competition is high , Those at the top with more followers and sponsers get more reach on these platforms but other’s works are not recognized much and it is a waste of time and money for them.</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C3442-5917-7B23-94B8-7632DB8EB5C9}"/>
              </a:ext>
            </a:extLst>
          </p:cNvPr>
          <p:cNvSpPr>
            <a:spLocks noGrp="1"/>
          </p:cNvSpPr>
          <p:nvPr>
            <p:ph type="title"/>
          </p:nvPr>
        </p:nvSpPr>
        <p:spPr/>
        <p:txBody>
          <a:bodyPr/>
          <a:lstStyle/>
          <a:p>
            <a:r>
              <a:rPr lang="en-IN" dirty="0"/>
              <a:t>CONCLUSION</a:t>
            </a:r>
          </a:p>
        </p:txBody>
      </p:sp>
      <p:sp>
        <p:nvSpPr>
          <p:cNvPr id="3" name="Text Placeholder 2">
            <a:extLst>
              <a:ext uri="{FF2B5EF4-FFF2-40B4-BE49-F238E27FC236}">
                <a16:creationId xmlns:a16="http://schemas.microsoft.com/office/drawing/2014/main" id="{E9A0384F-1AA8-CD45-F562-B9746BB037CD}"/>
              </a:ext>
            </a:extLst>
          </p:cNvPr>
          <p:cNvSpPr>
            <a:spLocks noGrp="1"/>
          </p:cNvSpPr>
          <p:nvPr>
            <p:ph type="body" idx="1"/>
          </p:nvPr>
        </p:nvSpPr>
        <p:spPr/>
        <p:txBody>
          <a:bodyPr/>
          <a:lstStyle/>
          <a:p>
            <a:pPr marL="114300" indent="0" algn="just">
              <a:buNone/>
            </a:pPr>
            <a:r>
              <a:rPr lang="en-US" sz="1800" dirty="0">
                <a:effectLst/>
                <a:latin typeface="Times New Roman"/>
                <a:ea typeface="Times New Roman" panose="02020603050405020304" pitchFamily="18" charset="0"/>
                <a:cs typeface="Times New Roman"/>
              </a:rPr>
              <a:t>In conclusion, the development and implementation of a multivendor craft product selling ecommerce website have proven to be a transformative</a:t>
            </a:r>
            <a:r>
              <a:rPr lang="en-US" sz="1800" dirty="0">
                <a:latin typeface="Times New Roman"/>
                <a:ea typeface="Times New Roman" panose="02020603050405020304" pitchFamily="18" charset="0"/>
                <a:cs typeface="Times New Roman"/>
              </a:rPr>
              <a:t> project,</a:t>
            </a:r>
            <a:r>
              <a:rPr lang="en-US" sz="1800" dirty="0">
                <a:effectLst/>
                <a:latin typeface="Times New Roman"/>
                <a:ea typeface="Times New Roman" panose="02020603050405020304" pitchFamily="18" charset="0"/>
                <a:cs typeface="Times New Roman"/>
              </a:rPr>
              <a:t> </a:t>
            </a:r>
            <a:r>
              <a:rPr lang="en-US" sz="1800" dirty="0">
                <a:latin typeface="Times New Roman"/>
                <a:ea typeface="Times New Roman" panose="02020603050405020304" pitchFamily="18" charset="0"/>
                <a:cs typeface="Times New Roman"/>
              </a:rPr>
              <a:t>which  </a:t>
            </a:r>
            <a:r>
              <a:rPr lang="en-US" sz="1800" dirty="0">
                <a:effectLst/>
                <a:latin typeface="Times New Roman"/>
                <a:ea typeface="Times New Roman" panose="02020603050405020304" pitchFamily="18" charset="0"/>
                <a:cs typeface="Times New Roman"/>
              </a:rPr>
              <a:t>connected talented crafters </a:t>
            </a:r>
            <a:r>
              <a:rPr lang="en-US" sz="1800" dirty="0">
                <a:latin typeface="Times New Roman"/>
                <a:ea typeface="Times New Roman" panose="02020603050405020304" pitchFamily="18" charset="0"/>
                <a:cs typeface="Times New Roman"/>
              </a:rPr>
              <a:t>to </a:t>
            </a:r>
            <a:r>
              <a:rPr lang="en-US" sz="1800" dirty="0">
                <a:effectLst/>
                <a:latin typeface="Times New Roman"/>
                <a:ea typeface="Times New Roman" panose="02020603050405020304" pitchFamily="18" charset="0"/>
                <a:cs typeface="Times New Roman"/>
              </a:rPr>
              <a:t>a wider customer base, offering centralized platform for them to showcase and sell their unique creations.</a:t>
            </a:r>
            <a:r>
              <a:rPr lang="en-US" sz="1800" dirty="0">
                <a:latin typeface="Times New Roman"/>
                <a:ea typeface="Times New Roman" panose="02020603050405020304" pitchFamily="18" charset="0"/>
                <a:cs typeface="Times New Roman"/>
              </a:rPr>
              <a:t> Allowing them to expand</a:t>
            </a:r>
            <a:r>
              <a:rPr lang="en-US" sz="1800" dirty="0">
                <a:effectLst/>
                <a:latin typeface="Times New Roman"/>
                <a:ea typeface="Times New Roman" panose="02020603050405020304" pitchFamily="18" charset="0"/>
                <a:cs typeface="Times New Roman"/>
              </a:rPr>
              <a:t> market reach, diversifying product offerings, empowering small-scale producers, and improving</a:t>
            </a:r>
            <a:r>
              <a:rPr lang="en-US" sz="1800" dirty="0">
                <a:latin typeface="Times New Roman"/>
                <a:ea typeface="Times New Roman" panose="02020603050405020304" pitchFamily="18" charset="0"/>
                <a:cs typeface="Times New Roman"/>
              </a:rPr>
              <a:t> </a:t>
            </a:r>
            <a:r>
              <a:rPr lang="en-US" sz="1800" dirty="0">
                <a:effectLst/>
                <a:latin typeface="Times New Roman"/>
                <a:ea typeface="Times New Roman" panose="02020603050405020304" pitchFamily="18" charset="0"/>
                <a:cs typeface="Times New Roman"/>
              </a:rPr>
              <a:t> customer </a:t>
            </a:r>
            <a:r>
              <a:rPr lang="en-US" sz="1800" dirty="0">
                <a:latin typeface="Times New Roman"/>
                <a:ea typeface="Times New Roman" panose="02020603050405020304" pitchFamily="18" charset="0"/>
                <a:cs typeface="Times New Roman"/>
              </a:rPr>
              <a:t>experiences to </a:t>
            </a:r>
            <a:r>
              <a:rPr lang="en-US" sz="1800" dirty="0">
                <a:effectLst/>
                <a:latin typeface="Times New Roman"/>
                <a:ea typeface="Times New Roman" panose="02020603050405020304" pitchFamily="18" charset="0"/>
                <a:cs typeface="Times New Roman"/>
              </a:rPr>
              <a:t> a vibrant and supportive marketplace.</a:t>
            </a:r>
            <a:endParaRPr lang="en-US" sz="1800" dirty="0">
              <a:effectLst/>
              <a:latin typeface="Times New Roman"/>
              <a:ea typeface="Times New Roman" panose="02020603050405020304" pitchFamily="18" charset="0"/>
              <a:cs typeface="Times New Roman" panose="02020603050405020304" pitchFamily="18" charset="0"/>
            </a:endParaRPr>
          </a:p>
          <a:p>
            <a:pPr marL="114300" indent="0" algn="just">
              <a:buNone/>
            </a:pPr>
            <a:r>
              <a:rPr lang="en-US" sz="1800" dirty="0">
                <a:effectLst/>
                <a:latin typeface="Times New Roman"/>
                <a:ea typeface="Times New Roman" panose="02020603050405020304" pitchFamily="18" charset="0"/>
                <a:cs typeface="Times New Roman"/>
              </a:rPr>
              <a:t>While challenges and opportunities exist, the multivendor craft product selling ecommerce website has demonstrated its value in facilitating creative expression,</a:t>
            </a:r>
            <a:r>
              <a:rPr lang="en-US" sz="1800" dirty="0">
                <a:latin typeface="Times New Roman"/>
                <a:ea typeface="Times New Roman" panose="02020603050405020304" pitchFamily="18" charset="0"/>
                <a:cs typeface="Times New Roman"/>
              </a:rPr>
              <a:t> opportunities for collaboration and </a:t>
            </a:r>
            <a:r>
              <a:rPr lang="en-US" sz="1800" dirty="0">
                <a:effectLst/>
                <a:latin typeface="Times New Roman"/>
                <a:ea typeface="Times New Roman" panose="02020603050405020304" pitchFamily="18" charset="0"/>
                <a:cs typeface="Times New Roman"/>
              </a:rPr>
              <a:t>economic growth, and the promotion of handmade crafts.</a:t>
            </a:r>
            <a:endParaRPr lang="en-IN" sz="1800" dirty="0">
              <a:effectLst/>
              <a:latin typeface="Times New Roman"/>
              <a:ea typeface="Calibri" panose="020F0502020204030204" pitchFamily="34" charset="0"/>
              <a:cs typeface="Times New Roman"/>
            </a:endParaRPr>
          </a:p>
          <a:p>
            <a:pPr marL="114300" indent="0">
              <a:buNone/>
            </a:pPr>
            <a:endParaRPr lang="en-IN" dirty="0"/>
          </a:p>
        </p:txBody>
      </p:sp>
    </p:spTree>
    <p:extLst>
      <p:ext uri="{BB962C8B-B14F-4D97-AF65-F5344CB8AC3E}">
        <p14:creationId xmlns:p14="http://schemas.microsoft.com/office/powerpoint/2010/main" val="31539520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2"/>
          <p:cNvSpPr txBox="1">
            <a:spLocks noGrp="1"/>
          </p:cNvSpPr>
          <p:nvPr>
            <p:ph type="ctrTitle"/>
          </p:nvPr>
        </p:nvSpPr>
        <p:spPr>
          <a:xfrm>
            <a:off x="972671" y="1479176"/>
            <a:ext cx="9825318" cy="260873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2F5496"/>
              </a:buClr>
              <a:buSzPts val="6000"/>
              <a:buFont typeface="Calibri"/>
              <a:buNone/>
            </a:pPr>
            <a:r>
              <a:rPr lang="en-US">
                <a:solidFill>
                  <a:srgbClr val="2F5496"/>
                </a:solidFill>
              </a:rPr>
              <a:t>THANK YOU</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PROJECT SCOPE</a:t>
            </a:r>
            <a:endParaRPr dirty="0"/>
          </a:p>
        </p:txBody>
      </p:sp>
      <p:sp>
        <p:nvSpPr>
          <p:cNvPr id="84" name="Google Shape;84;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just" rtl="0">
              <a:lnSpc>
                <a:spcPct val="90000"/>
              </a:lnSpc>
              <a:spcBef>
                <a:spcPts val="0"/>
              </a:spcBef>
              <a:spcAft>
                <a:spcPts val="0"/>
              </a:spcAft>
              <a:buClr>
                <a:schemeClr val="dk1"/>
              </a:buClr>
              <a:buSzPct val="100000"/>
              <a:buChar char="●"/>
            </a:pPr>
            <a:r>
              <a:rPr lang="en-US" sz="2400" dirty="0">
                <a:latin typeface="Calibri"/>
                <a:ea typeface="Calibri"/>
                <a:cs typeface="Calibri"/>
                <a:sym typeface="Calibri"/>
              </a:rPr>
              <a:t> </a:t>
            </a:r>
            <a:r>
              <a:rPr lang="en-US" sz="2600" dirty="0">
                <a:latin typeface="Calibri"/>
                <a:ea typeface="Calibri"/>
                <a:cs typeface="Calibri"/>
                <a:sym typeface="Calibri"/>
              </a:rPr>
              <a:t>To provide a platform for small scale craft makers to sell their products and create a  convenient and easy to use application for users.</a:t>
            </a:r>
            <a:endParaRPr sz="2600" dirty="0"/>
          </a:p>
          <a:p>
            <a:pPr marL="228600" lvl="0" indent="-228600" algn="just" rtl="0">
              <a:lnSpc>
                <a:spcPct val="90000"/>
              </a:lnSpc>
              <a:spcBef>
                <a:spcPts val="1000"/>
              </a:spcBef>
              <a:spcAft>
                <a:spcPts val="0"/>
              </a:spcAft>
              <a:buClr>
                <a:schemeClr val="dk1"/>
              </a:buClr>
              <a:buSzPct val="100000"/>
              <a:buChar char="●"/>
            </a:pPr>
            <a:r>
              <a:rPr lang="en-US" sz="2600" dirty="0">
                <a:latin typeface="Calibri"/>
                <a:ea typeface="Calibri"/>
                <a:cs typeface="Calibri"/>
                <a:sym typeface="Calibri"/>
              </a:rPr>
              <a:t>The Application will be able to perform the following operations:</a:t>
            </a:r>
            <a:endParaRPr sz="2600" dirty="0"/>
          </a:p>
          <a:p>
            <a:pPr marL="457200" lvl="0" indent="-457200" algn="just" rtl="0">
              <a:lnSpc>
                <a:spcPct val="90000"/>
              </a:lnSpc>
              <a:spcBef>
                <a:spcPts val="1000"/>
              </a:spcBef>
              <a:spcAft>
                <a:spcPts val="0"/>
              </a:spcAft>
              <a:buClr>
                <a:schemeClr val="dk1"/>
              </a:buClr>
              <a:buSzPct val="100000"/>
              <a:buFont typeface="Calibri"/>
              <a:buAutoNum type="arabicPeriod"/>
            </a:pPr>
            <a:r>
              <a:rPr lang="en-US" sz="2600" dirty="0">
                <a:latin typeface="Calibri"/>
                <a:ea typeface="Calibri"/>
                <a:cs typeface="Calibri"/>
                <a:sym typeface="Calibri"/>
              </a:rPr>
              <a:t>Add and Delete products: This feature allows seller to add and delete products based on the availability of product.</a:t>
            </a:r>
            <a:endParaRPr sz="2600" dirty="0"/>
          </a:p>
          <a:p>
            <a:pPr marL="457200" lvl="0" indent="-457200" algn="just" rtl="0">
              <a:lnSpc>
                <a:spcPct val="90000"/>
              </a:lnSpc>
              <a:spcBef>
                <a:spcPts val="1000"/>
              </a:spcBef>
              <a:spcAft>
                <a:spcPts val="0"/>
              </a:spcAft>
              <a:buClr>
                <a:schemeClr val="dk1"/>
              </a:buClr>
              <a:buSzPct val="100000"/>
              <a:buFont typeface="Calibri"/>
              <a:buAutoNum type="arabicPeriod"/>
            </a:pPr>
            <a:r>
              <a:rPr lang="en-US" sz="2600" dirty="0">
                <a:latin typeface="Calibri"/>
                <a:ea typeface="Calibri"/>
                <a:cs typeface="Calibri"/>
                <a:sym typeface="Calibri"/>
              </a:rPr>
              <a:t>Review Products: This feature allows buyers to share their opinion about the product they bought.</a:t>
            </a:r>
            <a:endParaRPr sz="2600" dirty="0"/>
          </a:p>
          <a:p>
            <a:pPr marL="457200" lvl="0" indent="-457200" algn="just" rtl="0">
              <a:lnSpc>
                <a:spcPct val="90000"/>
              </a:lnSpc>
              <a:spcBef>
                <a:spcPts val="1000"/>
              </a:spcBef>
              <a:spcAft>
                <a:spcPts val="0"/>
              </a:spcAft>
              <a:buClr>
                <a:schemeClr val="dk1"/>
              </a:buClr>
              <a:buSzPct val="100000"/>
              <a:buFont typeface="Calibri"/>
              <a:buAutoNum type="arabicPeriod"/>
            </a:pPr>
            <a:r>
              <a:rPr lang="en-US" sz="2600" dirty="0">
                <a:latin typeface="Calibri"/>
                <a:ea typeface="Calibri"/>
                <a:cs typeface="Calibri"/>
                <a:sym typeface="Calibri"/>
              </a:rPr>
              <a:t>Payment : This feature allows the buyer to pay.</a:t>
            </a:r>
            <a:endParaRPr sz="2600" dirty="0"/>
          </a:p>
          <a:p>
            <a:pPr marL="457200" lvl="0" indent="-457200" algn="just" rtl="0">
              <a:lnSpc>
                <a:spcPct val="90000"/>
              </a:lnSpc>
              <a:spcBef>
                <a:spcPts val="1000"/>
              </a:spcBef>
              <a:spcAft>
                <a:spcPts val="0"/>
              </a:spcAft>
              <a:buClr>
                <a:schemeClr val="dk1"/>
              </a:buClr>
              <a:buSzPct val="100000"/>
              <a:buFont typeface="Calibri"/>
              <a:buAutoNum type="arabicPeriod"/>
            </a:pPr>
            <a:r>
              <a:rPr lang="en-US" sz="2600" dirty="0">
                <a:latin typeface="Calibri"/>
                <a:ea typeface="Calibri"/>
                <a:cs typeface="Calibri"/>
                <a:sym typeface="Calibri"/>
              </a:rPr>
              <a:t>Customized Products: This feature allows the buyer to ask for customized product. A feature for chatting with seller is also provided in the case of customized product.</a:t>
            </a:r>
            <a:endParaRPr sz="2600" dirty="0"/>
          </a:p>
          <a:p>
            <a:pPr marL="0" lvl="0" indent="0" algn="l" rtl="0">
              <a:lnSpc>
                <a:spcPct val="90000"/>
              </a:lnSpc>
              <a:spcBef>
                <a:spcPts val="1000"/>
              </a:spcBef>
              <a:spcAft>
                <a:spcPts val="0"/>
              </a:spcAft>
              <a:buClr>
                <a:schemeClr val="dk1"/>
              </a:buClr>
              <a:buSzPct val="100000"/>
              <a:buNone/>
            </a:pPr>
            <a:endParaRPr sz="2600" dirty="0">
              <a:latin typeface="Calibri"/>
              <a:ea typeface="Calibri"/>
              <a:cs typeface="Calibri"/>
              <a:sym typeface="Calibri"/>
            </a:endParaRPr>
          </a:p>
          <a:p>
            <a:pPr marL="228600" lvl="0" indent="-64135" algn="l" rtl="0">
              <a:lnSpc>
                <a:spcPct val="90000"/>
              </a:lnSpc>
              <a:spcBef>
                <a:spcPts val="1000"/>
              </a:spcBef>
              <a:spcAft>
                <a:spcPts val="1600"/>
              </a:spcAft>
              <a:buClr>
                <a:schemeClr val="dk1"/>
              </a:buClr>
              <a:buSzPct val="164705"/>
              <a:buNone/>
            </a:pP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4"/>
          <p:cNvSpPr txBox="1">
            <a:spLocks noGrp="1"/>
          </p:cNvSpPr>
          <p:nvPr>
            <p:ph type="ctrTitle"/>
          </p:nvPr>
        </p:nvSpPr>
        <p:spPr>
          <a:xfrm>
            <a:off x="1524000" y="1041400"/>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4400"/>
              <a:buFont typeface="Calibri"/>
              <a:buNone/>
            </a:pPr>
            <a:r>
              <a:rPr lang="en-US" sz="4400"/>
              <a:t>REQUIREMENT</a:t>
            </a:r>
            <a:r>
              <a:rPr lang="en-US"/>
              <a:t> </a:t>
            </a:r>
            <a:r>
              <a:rPr lang="en-US" sz="4400"/>
              <a:t>ANALYSIS</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5"/>
          <p:cNvSpPr txBox="1">
            <a:spLocks noGrp="1"/>
          </p:cNvSpPr>
          <p:nvPr>
            <p:ph type="body" idx="1"/>
          </p:nvPr>
        </p:nvSpPr>
        <p:spPr>
          <a:xfrm>
            <a:off x="537882" y="376518"/>
            <a:ext cx="10815918" cy="5876363"/>
          </a:xfrm>
          <a:prstGeom prst="rect">
            <a:avLst/>
          </a:prstGeom>
          <a:noFill/>
          <a:ln>
            <a:noFill/>
          </a:ln>
        </p:spPr>
        <p:txBody>
          <a:bodyPr spcFirstLastPara="1" wrap="square" lIns="91425" tIns="45700" rIns="91425" bIns="45700" anchor="t" anchorCtr="0">
            <a:normAutofit lnSpcReduction="10000"/>
          </a:bodyPr>
          <a:lstStyle/>
          <a:p>
            <a:pPr marL="228600" lvl="0" indent="-215265" algn="l" rtl="0">
              <a:lnSpc>
                <a:spcPct val="90000"/>
              </a:lnSpc>
              <a:spcBef>
                <a:spcPts val="0"/>
              </a:spcBef>
              <a:spcAft>
                <a:spcPts val="0"/>
              </a:spcAft>
              <a:buClr>
                <a:schemeClr val="dk1"/>
              </a:buClr>
              <a:buSzPct val="164705"/>
              <a:buFont typeface="Noto Sans Symbols"/>
              <a:buChar char="❑"/>
            </a:pPr>
            <a:r>
              <a:rPr lang="en-US" sz="3200" dirty="0">
                <a:latin typeface="Calibri"/>
                <a:ea typeface="Calibri"/>
                <a:cs typeface="Calibri"/>
                <a:sym typeface="Calibri"/>
              </a:rPr>
              <a:t>DATA COLLECTION</a:t>
            </a:r>
            <a:endParaRPr sz="3200" dirty="0"/>
          </a:p>
          <a:p>
            <a:pPr marL="228600" lvl="0" indent="-215265" algn="l" rtl="0">
              <a:lnSpc>
                <a:spcPct val="90000"/>
              </a:lnSpc>
              <a:spcBef>
                <a:spcPts val="1000"/>
              </a:spcBef>
              <a:spcAft>
                <a:spcPts val="0"/>
              </a:spcAft>
              <a:buClr>
                <a:schemeClr val="dk1"/>
              </a:buClr>
              <a:buSzPct val="100000"/>
              <a:buChar char="●"/>
            </a:pPr>
            <a:r>
              <a:rPr lang="en-US" sz="2400" dirty="0">
                <a:latin typeface="Calibri"/>
                <a:ea typeface="Calibri"/>
                <a:cs typeface="Calibri"/>
                <a:sym typeface="Calibri"/>
              </a:rPr>
              <a:t>The data was collected through</a:t>
            </a:r>
            <a:r>
              <a:rPr lang="en-US" sz="2800" dirty="0">
                <a:latin typeface="Calibri"/>
                <a:ea typeface="Calibri"/>
                <a:cs typeface="Calibri"/>
                <a:sym typeface="Calibri"/>
              </a:rPr>
              <a:t>:</a:t>
            </a:r>
            <a:endParaRPr dirty="0"/>
          </a:p>
          <a:p>
            <a:pPr marL="457200" lvl="0" indent="-443865" algn="just" rtl="0">
              <a:lnSpc>
                <a:spcPct val="90000"/>
              </a:lnSpc>
              <a:spcBef>
                <a:spcPts val="1000"/>
              </a:spcBef>
              <a:spcAft>
                <a:spcPts val="0"/>
              </a:spcAft>
              <a:buClr>
                <a:schemeClr val="dk1"/>
              </a:buClr>
              <a:buSzPct val="100000"/>
              <a:buFont typeface="Calibri"/>
              <a:buAutoNum type="arabicPeriod"/>
            </a:pPr>
            <a:r>
              <a:rPr lang="en-US" sz="2400" dirty="0">
                <a:latin typeface="Calibri"/>
                <a:ea typeface="Calibri"/>
                <a:cs typeface="Calibri"/>
                <a:sym typeface="Calibri"/>
              </a:rPr>
              <a:t>Surveys: Conducts surveys with small scale craft makers to gather their feedback and insights.</a:t>
            </a:r>
            <a:endParaRPr sz="2400" dirty="0"/>
          </a:p>
          <a:p>
            <a:pPr marL="457200" lvl="0" indent="-443865" algn="just" rtl="0">
              <a:lnSpc>
                <a:spcPct val="90000"/>
              </a:lnSpc>
              <a:spcBef>
                <a:spcPts val="1000"/>
              </a:spcBef>
              <a:spcAft>
                <a:spcPts val="0"/>
              </a:spcAft>
              <a:buClr>
                <a:schemeClr val="dk1"/>
              </a:buClr>
              <a:buSzPct val="100000"/>
              <a:buFont typeface="Calibri"/>
              <a:buAutoNum type="arabicPeriod"/>
            </a:pPr>
            <a:r>
              <a:rPr lang="en-US" sz="2400" dirty="0">
                <a:latin typeface="Calibri"/>
                <a:ea typeface="Calibri"/>
                <a:cs typeface="Calibri"/>
                <a:sym typeface="Calibri"/>
              </a:rPr>
              <a:t>Social Media Listening: Monitor social media platforms , forums and online communities related to crafts to understand the challenges discussed by small scale craft makers.</a:t>
            </a:r>
            <a:endParaRPr sz="2400" dirty="0"/>
          </a:p>
          <a:p>
            <a:pPr marL="228600" lvl="0" indent="-215265" algn="just" rtl="0">
              <a:lnSpc>
                <a:spcPct val="90000"/>
              </a:lnSpc>
              <a:spcBef>
                <a:spcPts val="1000"/>
              </a:spcBef>
              <a:spcAft>
                <a:spcPts val="0"/>
              </a:spcAft>
              <a:buClr>
                <a:schemeClr val="dk1"/>
              </a:buClr>
              <a:buSzPct val="100000"/>
              <a:buChar char="●"/>
            </a:pPr>
            <a:r>
              <a:rPr lang="en-US" sz="2400" dirty="0">
                <a:latin typeface="Calibri"/>
                <a:ea typeface="Calibri"/>
                <a:cs typeface="Calibri"/>
                <a:sym typeface="Calibri"/>
              </a:rPr>
              <a:t>The data was collected from:</a:t>
            </a:r>
            <a:endParaRPr sz="2400" dirty="0"/>
          </a:p>
          <a:p>
            <a:pPr marL="457200" lvl="0" indent="-443865" algn="just" rtl="0">
              <a:lnSpc>
                <a:spcPct val="90000"/>
              </a:lnSpc>
              <a:spcBef>
                <a:spcPts val="1000"/>
              </a:spcBef>
              <a:spcAft>
                <a:spcPts val="0"/>
              </a:spcAft>
              <a:buClr>
                <a:schemeClr val="dk1"/>
              </a:buClr>
              <a:buSzPct val="100000"/>
              <a:buFont typeface="Calibri"/>
              <a:buAutoNum type="arabicPeriod"/>
            </a:pPr>
            <a:r>
              <a:rPr lang="en-US" sz="2400" dirty="0">
                <a:latin typeface="Calibri"/>
                <a:ea typeface="Calibri"/>
                <a:cs typeface="Calibri"/>
                <a:sym typeface="Calibri"/>
              </a:rPr>
              <a:t>Small scale craft makers themselves: We contacted small scale craft makers in our friend circle and identified the issues they face.</a:t>
            </a:r>
            <a:endParaRPr sz="2400" dirty="0"/>
          </a:p>
          <a:p>
            <a:pPr marL="457200" lvl="0" indent="-443865" algn="just" rtl="0">
              <a:lnSpc>
                <a:spcPct val="90000"/>
              </a:lnSpc>
              <a:spcBef>
                <a:spcPts val="1000"/>
              </a:spcBef>
              <a:spcAft>
                <a:spcPts val="0"/>
              </a:spcAft>
              <a:buClr>
                <a:schemeClr val="dk1"/>
              </a:buClr>
              <a:buSzPct val="100000"/>
              <a:buFont typeface="Calibri"/>
              <a:buAutoNum type="arabicPeriod"/>
            </a:pPr>
            <a:r>
              <a:rPr lang="en-US" sz="2400" dirty="0">
                <a:latin typeface="Calibri"/>
                <a:ea typeface="Calibri"/>
                <a:cs typeface="Calibri"/>
                <a:sym typeface="Calibri"/>
              </a:rPr>
              <a:t>Academics and Researchers: Academics and researchers in fields such as arts and crafts, design, cultural studies, economics, and sustainability identify problems related to small scale craft makers through their research and studies.</a:t>
            </a:r>
            <a:endParaRPr sz="2400" dirty="0"/>
          </a:p>
          <a:p>
            <a:pPr marL="457200" lvl="0" indent="-443865" algn="just" rtl="0">
              <a:lnSpc>
                <a:spcPct val="90000"/>
              </a:lnSpc>
              <a:spcBef>
                <a:spcPts val="1000"/>
              </a:spcBef>
              <a:spcAft>
                <a:spcPts val="0"/>
              </a:spcAft>
              <a:buClr>
                <a:schemeClr val="dk1"/>
              </a:buClr>
              <a:buSzPct val="100000"/>
              <a:buFont typeface="Calibri"/>
              <a:buAutoNum type="arabicPeriod"/>
            </a:pPr>
            <a:r>
              <a:rPr lang="en-US" sz="2400" dirty="0">
                <a:latin typeface="Calibri"/>
                <a:ea typeface="Calibri"/>
                <a:cs typeface="Calibri"/>
                <a:sym typeface="Calibri"/>
              </a:rPr>
              <a:t>Local Communities and Consumers: Consumers who appreciate handmade products and support small scale craft makers may identify problems related to accessibility, affordability, and availability of craft products. </a:t>
            </a:r>
            <a:endParaRPr sz="2400" dirty="0"/>
          </a:p>
          <a:p>
            <a:pPr marL="0" lvl="0" indent="0" algn="l" rtl="0">
              <a:lnSpc>
                <a:spcPct val="90000"/>
              </a:lnSpc>
              <a:spcBef>
                <a:spcPts val="1000"/>
              </a:spcBef>
              <a:spcAft>
                <a:spcPts val="1600"/>
              </a:spcAft>
              <a:buClr>
                <a:schemeClr val="dk1"/>
              </a:buClr>
              <a:buSzPct val="164705"/>
              <a:buNone/>
            </a:pPr>
            <a:endParaRPr dirty="0">
              <a:latin typeface="Calibri"/>
              <a:ea typeface="Calibri"/>
              <a:cs typeface="Calibri"/>
              <a:sym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6"/>
          <p:cNvSpPr txBox="1">
            <a:spLocks noGrp="1"/>
          </p:cNvSpPr>
          <p:nvPr>
            <p:ph type="body" idx="1"/>
          </p:nvPr>
        </p:nvSpPr>
        <p:spPr>
          <a:xfrm>
            <a:off x="416859" y="268942"/>
            <a:ext cx="10936941" cy="590802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Font typeface="Noto Sans Symbols"/>
              <a:buChar char="❑"/>
            </a:pPr>
            <a:r>
              <a:rPr lang="en-US" sz="3200" dirty="0">
                <a:latin typeface="Calibri"/>
                <a:ea typeface="Calibri"/>
                <a:cs typeface="Calibri"/>
                <a:sym typeface="Calibri"/>
              </a:rPr>
              <a:t>FUNCTIONAL REQUIREMENTS</a:t>
            </a:r>
            <a:endParaRPr sz="3200" dirty="0"/>
          </a:p>
          <a:p>
            <a:pPr marL="228600" lvl="0" indent="-228600" algn="l" rtl="0">
              <a:lnSpc>
                <a:spcPct val="90000"/>
              </a:lnSpc>
              <a:spcBef>
                <a:spcPts val="1000"/>
              </a:spcBef>
              <a:spcAft>
                <a:spcPts val="0"/>
              </a:spcAft>
              <a:buClr>
                <a:schemeClr val="dk1"/>
              </a:buClr>
              <a:buSzPts val="2400"/>
              <a:buChar char="●"/>
            </a:pPr>
            <a:r>
              <a:rPr lang="en-US" sz="2400" dirty="0">
                <a:latin typeface="Calibri"/>
                <a:ea typeface="Calibri"/>
                <a:cs typeface="Calibri"/>
                <a:sym typeface="Calibri"/>
              </a:rPr>
              <a:t>Hardware Requirements</a:t>
            </a:r>
            <a:endParaRPr dirty="0"/>
          </a:p>
          <a:p>
            <a:pPr marL="0" lvl="0" indent="0" algn="l" rtl="0">
              <a:lnSpc>
                <a:spcPct val="90000"/>
              </a:lnSpc>
              <a:spcBef>
                <a:spcPts val="1000"/>
              </a:spcBef>
              <a:spcAft>
                <a:spcPts val="0"/>
              </a:spcAft>
              <a:buClr>
                <a:schemeClr val="dk1"/>
              </a:buClr>
              <a:buSzPts val="2400"/>
              <a:buNone/>
            </a:pPr>
            <a:r>
              <a:rPr lang="en-US" sz="2400" dirty="0">
                <a:latin typeface="Calibri"/>
                <a:ea typeface="Calibri"/>
                <a:cs typeface="Calibri"/>
                <a:sym typeface="Calibri"/>
              </a:rPr>
              <a:t>        RAM:4GB and above</a:t>
            </a:r>
            <a:endParaRPr dirty="0"/>
          </a:p>
          <a:p>
            <a:pPr marL="0" lvl="0" indent="0" algn="l" rtl="0">
              <a:lnSpc>
                <a:spcPct val="90000"/>
              </a:lnSpc>
              <a:spcBef>
                <a:spcPts val="1000"/>
              </a:spcBef>
              <a:spcAft>
                <a:spcPts val="0"/>
              </a:spcAft>
              <a:buClr>
                <a:schemeClr val="dk1"/>
              </a:buClr>
              <a:buSzPts val="2400"/>
              <a:buNone/>
            </a:pPr>
            <a:r>
              <a:rPr lang="en-US" sz="2400" dirty="0">
                <a:latin typeface="Calibri"/>
                <a:ea typeface="Calibri"/>
                <a:cs typeface="Calibri"/>
                <a:sym typeface="Calibri"/>
              </a:rPr>
              <a:t>        Processor: Pentium Processor and above</a:t>
            </a:r>
            <a:endParaRPr dirty="0"/>
          </a:p>
          <a:p>
            <a:pPr marL="228600" lvl="0" indent="-228600" algn="l" rtl="0">
              <a:lnSpc>
                <a:spcPct val="90000"/>
              </a:lnSpc>
              <a:spcBef>
                <a:spcPts val="1000"/>
              </a:spcBef>
              <a:spcAft>
                <a:spcPts val="0"/>
              </a:spcAft>
              <a:buClr>
                <a:schemeClr val="dk1"/>
              </a:buClr>
              <a:buSzPts val="2400"/>
              <a:buChar char="●"/>
            </a:pPr>
            <a:r>
              <a:rPr lang="en-US" sz="2400" dirty="0">
                <a:latin typeface="Calibri"/>
                <a:ea typeface="Calibri"/>
                <a:cs typeface="Calibri"/>
                <a:sym typeface="Calibri"/>
              </a:rPr>
              <a:t>Software Requirements</a:t>
            </a:r>
            <a:endParaRPr dirty="0"/>
          </a:p>
          <a:p>
            <a:pPr marL="0" lvl="0" indent="0" algn="l" rtl="0">
              <a:lnSpc>
                <a:spcPct val="90000"/>
              </a:lnSpc>
              <a:spcBef>
                <a:spcPts val="1000"/>
              </a:spcBef>
              <a:spcAft>
                <a:spcPts val="0"/>
              </a:spcAft>
              <a:buClr>
                <a:schemeClr val="dk1"/>
              </a:buClr>
              <a:buSzPts val="2400"/>
              <a:buNone/>
            </a:pPr>
            <a:r>
              <a:rPr lang="en-US" sz="2400" dirty="0">
                <a:latin typeface="Calibri"/>
                <a:ea typeface="Calibri"/>
                <a:cs typeface="Calibri"/>
                <a:sym typeface="Calibri"/>
              </a:rPr>
              <a:t>         Front end: HTML 5.0(hbs),CSS,React.js</a:t>
            </a:r>
            <a:endParaRPr dirty="0"/>
          </a:p>
          <a:p>
            <a:pPr marL="0" lvl="0" indent="0" algn="l" rtl="0">
              <a:lnSpc>
                <a:spcPct val="90000"/>
              </a:lnSpc>
              <a:spcBef>
                <a:spcPts val="1000"/>
              </a:spcBef>
              <a:spcAft>
                <a:spcPts val="0"/>
              </a:spcAft>
              <a:buClr>
                <a:schemeClr val="dk1"/>
              </a:buClr>
              <a:buSzPts val="2400"/>
              <a:buNone/>
            </a:pPr>
            <a:r>
              <a:rPr lang="en-US" sz="2400" dirty="0">
                <a:latin typeface="Calibri"/>
                <a:ea typeface="Calibri"/>
                <a:cs typeface="Calibri"/>
                <a:sym typeface="Calibri"/>
              </a:rPr>
              <a:t>         Back end : node.js , MongoDB</a:t>
            </a:r>
            <a:endParaRPr dirty="0"/>
          </a:p>
          <a:p>
            <a:pPr marL="228600" lvl="0" indent="-228600" algn="just" rtl="0">
              <a:lnSpc>
                <a:spcPct val="90000"/>
              </a:lnSpc>
              <a:spcBef>
                <a:spcPts val="1000"/>
              </a:spcBef>
              <a:spcAft>
                <a:spcPts val="0"/>
              </a:spcAft>
              <a:buClr>
                <a:schemeClr val="dk1"/>
              </a:buClr>
              <a:buSzPts val="2400"/>
              <a:buChar char="●"/>
            </a:pPr>
            <a:r>
              <a:rPr lang="en-US" sz="2400" dirty="0">
                <a:latin typeface="Calibri"/>
                <a:ea typeface="Calibri"/>
                <a:cs typeface="Calibri"/>
                <a:sym typeface="Calibri"/>
              </a:rPr>
              <a:t>User registration and login: The website should allow users to create accounts and login securely.</a:t>
            </a:r>
            <a:endParaRPr dirty="0"/>
          </a:p>
          <a:p>
            <a:pPr marL="228600" lvl="0" indent="-228600" algn="just" rtl="0">
              <a:lnSpc>
                <a:spcPct val="90000"/>
              </a:lnSpc>
              <a:spcBef>
                <a:spcPts val="1000"/>
              </a:spcBef>
              <a:spcAft>
                <a:spcPts val="0"/>
              </a:spcAft>
              <a:buClr>
                <a:schemeClr val="dk1"/>
              </a:buClr>
              <a:buSzPts val="2400"/>
              <a:buChar char="●"/>
            </a:pPr>
            <a:r>
              <a:rPr lang="en-US" sz="2400" dirty="0">
                <a:latin typeface="Calibri"/>
                <a:ea typeface="Calibri"/>
                <a:cs typeface="Calibri"/>
                <a:sym typeface="Calibri"/>
              </a:rPr>
              <a:t>Search and filtering: Buyers should be able to search for products using keywords .</a:t>
            </a:r>
            <a:endParaRPr dirty="0"/>
          </a:p>
          <a:p>
            <a:pPr marL="228600" lvl="0" indent="-228600" algn="just" rtl="0">
              <a:lnSpc>
                <a:spcPct val="90000"/>
              </a:lnSpc>
              <a:spcBef>
                <a:spcPts val="1000"/>
              </a:spcBef>
              <a:spcAft>
                <a:spcPts val="0"/>
              </a:spcAft>
              <a:buClr>
                <a:schemeClr val="dk1"/>
              </a:buClr>
              <a:buSzPts val="2400"/>
              <a:buChar char="●"/>
            </a:pPr>
            <a:r>
              <a:rPr lang="en-US" sz="2400" dirty="0">
                <a:latin typeface="Calibri"/>
                <a:ea typeface="Calibri"/>
                <a:cs typeface="Calibri"/>
                <a:sym typeface="Calibri"/>
              </a:rPr>
              <a:t>Product catalog: The platform should have a catalog of products that sellers can list and buyers can search and browse. The catalog should have details such as product descriptions, images, price, and stock availability</a:t>
            </a:r>
            <a:endParaRPr sz="2400"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sz="2000" dirty="0"/>
          </a:p>
          <a:p>
            <a:pPr marL="0" lvl="0" indent="0" algn="l" rtl="0">
              <a:lnSpc>
                <a:spcPct val="90000"/>
              </a:lnSpc>
              <a:spcBef>
                <a:spcPts val="1000"/>
              </a:spcBef>
              <a:spcAft>
                <a:spcPts val="1600"/>
              </a:spcAft>
              <a:buClr>
                <a:schemeClr val="dk1"/>
              </a:buClr>
              <a:buSzPts val="2800"/>
              <a:buNone/>
            </a:pP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7"/>
          <p:cNvSpPr txBox="1">
            <a:spLocks noGrp="1"/>
          </p:cNvSpPr>
          <p:nvPr>
            <p:ph type="body" idx="1"/>
          </p:nvPr>
        </p:nvSpPr>
        <p:spPr>
          <a:xfrm>
            <a:off x="607359" y="495159"/>
            <a:ext cx="10977282" cy="5867681"/>
          </a:xfrm>
          <a:prstGeom prst="rect">
            <a:avLst/>
          </a:prstGeom>
          <a:noFill/>
          <a:ln>
            <a:noFill/>
          </a:ln>
        </p:spPr>
        <p:txBody>
          <a:bodyPr spcFirstLastPara="1" wrap="square" lIns="91425" tIns="45700" rIns="91425" bIns="45700" anchor="t" anchorCtr="0">
            <a:normAutofit/>
          </a:bodyPr>
          <a:lstStyle/>
          <a:p>
            <a:pPr marL="228600" lvl="0" indent="-217170" algn="just" rtl="0">
              <a:lnSpc>
                <a:spcPct val="90000"/>
              </a:lnSpc>
              <a:spcBef>
                <a:spcPts val="0"/>
              </a:spcBef>
              <a:spcAft>
                <a:spcPts val="0"/>
              </a:spcAft>
              <a:buClr>
                <a:schemeClr val="dk1"/>
              </a:buClr>
              <a:buSzPct val="100000"/>
              <a:buChar char="●"/>
            </a:pPr>
            <a:r>
              <a:rPr lang="en-US" sz="2400" dirty="0">
                <a:latin typeface="Calibri"/>
                <a:ea typeface="Calibri"/>
                <a:cs typeface="Calibri"/>
                <a:sym typeface="Calibri"/>
              </a:rPr>
              <a:t>Shopping cart and checkout: Buyers should be able to add products to their shopping cart and proceed to checkout, where they can review their order.</a:t>
            </a:r>
            <a:endParaRPr dirty="0"/>
          </a:p>
          <a:p>
            <a:pPr marL="228600" lvl="0" indent="-217170" algn="just" rtl="0">
              <a:lnSpc>
                <a:spcPct val="90000"/>
              </a:lnSpc>
              <a:spcBef>
                <a:spcPts val="1000"/>
              </a:spcBef>
              <a:spcAft>
                <a:spcPts val="0"/>
              </a:spcAft>
              <a:buClr>
                <a:schemeClr val="dk1"/>
              </a:buClr>
              <a:buSzPct val="100000"/>
              <a:buChar char="●"/>
            </a:pPr>
            <a:r>
              <a:rPr lang="en-US" sz="2400" dirty="0">
                <a:latin typeface="Calibri"/>
                <a:ea typeface="Calibri"/>
                <a:cs typeface="Calibri"/>
                <a:sym typeface="Calibri"/>
              </a:rPr>
              <a:t>Product Customization: A chatting option is provided for customized products</a:t>
            </a:r>
            <a:endParaRPr dirty="0"/>
          </a:p>
          <a:p>
            <a:pPr marL="228600" lvl="0" indent="-217170" algn="just" rtl="0">
              <a:lnSpc>
                <a:spcPct val="90000"/>
              </a:lnSpc>
              <a:spcBef>
                <a:spcPts val="1000"/>
              </a:spcBef>
              <a:spcAft>
                <a:spcPts val="0"/>
              </a:spcAft>
              <a:buClr>
                <a:schemeClr val="dk1"/>
              </a:buClr>
              <a:buSzPct val="100000"/>
              <a:buChar char="●"/>
            </a:pPr>
            <a:r>
              <a:rPr lang="en-US" sz="2400" dirty="0">
                <a:latin typeface="Calibri"/>
                <a:ea typeface="Calibri"/>
                <a:cs typeface="Calibri"/>
                <a:sym typeface="Calibri"/>
              </a:rPr>
              <a:t>Payment processing: The platform should facilitate secure payment processing, allowing buyers to pay for their orders using  payment gateways.</a:t>
            </a:r>
            <a:endParaRPr dirty="0"/>
          </a:p>
          <a:p>
            <a:pPr marL="228600" lvl="0" indent="-217170" algn="just" rtl="0">
              <a:lnSpc>
                <a:spcPct val="90000"/>
              </a:lnSpc>
              <a:spcBef>
                <a:spcPts val="1000"/>
              </a:spcBef>
              <a:spcAft>
                <a:spcPts val="0"/>
              </a:spcAft>
              <a:buClr>
                <a:schemeClr val="dk1"/>
              </a:buClr>
              <a:buSzPct val="100000"/>
              <a:buChar char="●"/>
            </a:pPr>
            <a:r>
              <a:rPr lang="en-US" sz="2400" dirty="0">
                <a:latin typeface="Calibri"/>
                <a:ea typeface="Calibri"/>
                <a:cs typeface="Calibri"/>
                <a:sym typeface="Calibri"/>
              </a:rPr>
              <a:t>Order management: Sellers should be able to manage their orders,  updating the status of orders.</a:t>
            </a:r>
            <a:endParaRPr dirty="0"/>
          </a:p>
          <a:p>
            <a:pPr marL="228600" lvl="0" indent="-217170" algn="just" rtl="0">
              <a:lnSpc>
                <a:spcPct val="90000"/>
              </a:lnSpc>
              <a:spcBef>
                <a:spcPts val="1000"/>
              </a:spcBef>
              <a:spcAft>
                <a:spcPts val="0"/>
              </a:spcAft>
              <a:buClr>
                <a:schemeClr val="dk1"/>
              </a:buClr>
              <a:buSzPct val="100000"/>
              <a:buChar char="●"/>
            </a:pPr>
            <a:r>
              <a:rPr lang="en-US" sz="2400" dirty="0">
                <a:latin typeface="Calibri"/>
                <a:ea typeface="Calibri"/>
                <a:cs typeface="Calibri"/>
                <a:sym typeface="Calibri"/>
              </a:rPr>
              <a:t>Reviews and ratings: Buyers should be able to leave reviews , which can help other buyers make informed decisions and also help sellers improve their products and services.</a:t>
            </a:r>
            <a:endParaRPr dirty="0"/>
          </a:p>
          <a:p>
            <a:pPr marL="11430" lvl="0" indent="0" algn="just" rtl="0">
              <a:lnSpc>
                <a:spcPct val="90000"/>
              </a:lnSpc>
              <a:spcBef>
                <a:spcPts val="1000"/>
              </a:spcBef>
              <a:spcAft>
                <a:spcPts val="0"/>
              </a:spcAft>
              <a:buClr>
                <a:schemeClr val="dk1"/>
              </a:buClr>
              <a:buSzPct val="100000"/>
              <a:buNone/>
            </a:pPr>
            <a:endParaRPr lang="en-US" sz="2400" dirty="0">
              <a:latin typeface="Calibri"/>
              <a:ea typeface="Calibri"/>
              <a:cs typeface="Calibri"/>
              <a:sym typeface="Calibri"/>
            </a:endParaRPr>
          </a:p>
          <a:p>
            <a:pPr marL="11430" lvl="0" indent="0" algn="just" rtl="0">
              <a:lnSpc>
                <a:spcPct val="90000"/>
              </a:lnSpc>
              <a:spcBef>
                <a:spcPts val="1000"/>
              </a:spcBef>
              <a:spcAft>
                <a:spcPts val="0"/>
              </a:spcAft>
              <a:buClr>
                <a:schemeClr val="dk1"/>
              </a:buClr>
              <a:buSzPct val="100000"/>
              <a:buNone/>
            </a:pPr>
            <a:endParaRPr lang="en-US" sz="2400" dirty="0">
              <a:latin typeface="Calibri"/>
              <a:ea typeface="Calibri"/>
              <a:cs typeface="Calibri"/>
              <a:sym typeface="Calibri"/>
            </a:endParaRPr>
          </a:p>
          <a:p>
            <a:pPr marL="11430" lvl="0" indent="0" algn="just" rtl="0">
              <a:lnSpc>
                <a:spcPct val="90000"/>
              </a:lnSpc>
              <a:spcBef>
                <a:spcPts val="1000"/>
              </a:spcBef>
              <a:spcAft>
                <a:spcPts val="0"/>
              </a:spcAft>
              <a:buClr>
                <a:schemeClr val="dk1"/>
              </a:buClr>
              <a:buSzPct val="100000"/>
              <a:buNone/>
            </a:pPr>
            <a:endParaRPr lang="en-US" sz="2400" dirty="0">
              <a:latin typeface="Calibri"/>
              <a:ea typeface="Calibri"/>
              <a:cs typeface="Calibri"/>
              <a:sym typeface="Calibri"/>
            </a:endParaRPr>
          </a:p>
          <a:p>
            <a:pPr marL="11430" lvl="0" indent="0" algn="just" rtl="0">
              <a:lnSpc>
                <a:spcPct val="90000"/>
              </a:lnSpc>
              <a:spcBef>
                <a:spcPts val="1000"/>
              </a:spcBef>
              <a:spcAft>
                <a:spcPts val="0"/>
              </a:spcAft>
              <a:buClr>
                <a:schemeClr val="dk1"/>
              </a:buClr>
              <a:buSzPct val="100000"/>
              <a:buNone/>
            </a:pPr>
            <a:endParaRPr lang="en-US" sz="2400" dirty="0">
              <a:latin typeface="Calibri"/>
              <a:ea typeface="Calibri"/>
              <a:cs typeface="Calibri"/>
              <a:sym typeface="Calibri"/>
            </a:endParaRPr>
          </a:p>
          <a:p>
            <a:pPr marL="11430" lvl="0" indent="0" algn="just" rtl="0">
              <a:lnSpc>
                <a:spcPct val="90000"/>
              </a:lnSpc>
              <a:spcBef>
                <a:spcPts val="1000"/>
              </a:spcBef>
              <a:spcAft>
                <a:spcPts val="0"/>
              </a:spcAft>
              <a:buClr>
                <a:schemeClr val="dk1"/>
              </a:buClr>
              <a:buSzPct val="100000"/>
              <a:buNone/>
            </a:pPr>
            <a:endParaRPr lang="en-US" sz="2400" dirty="0">
              <a:latin typeface="Calibri"/>
              <a:ea typeface="Calibri"/>
              <a:cs typeface="Calibri"/>
              <a:sym typeface="Calibri"/>
            </a:endParaRPr>
          </a:p>
          <a:p>
            <a:pPr marL="11430" lvl="0" indent="0" algn="just" rtl="0">
              <a:lnSpc>
                <a:spcPct val="90000"/>
              </a:lnSpc>
              <a:spcBef>
                <a:spcPts val="1000"/>
              </a:spcBef>
              <a:spcAft>
                <a:spcPts val="0"/>
              </a:spcAft>
              <a:buClr>
                <a:schemeClr val="dk1"/>
              </a:buClr>
              <a:buSzPct val="100000"/>
              <a:buNone/>
            </a:pPr>
            <a:endParaRPr dirty="0"/>
          </a:p>
          <a:p>
            <a:pPr marL="228600" lvl="0" indent="-76200" algn="l" rtl="0">
              <a:lnSpc>
                <a:spcPct val="90000"/>
              </a:lnSpc>
              <a:spcBef>
                <a:spcPts val="1000"/>
              </a:spcBef>
              <a:spcAft>
                <a:spcPts val="0"/>
              </a:spcAft>
              <a:buClr>
                <a:schemeClr val="dk1"/>
              </a:buClr>
              <a:buSzPct val="100000"/>
              <a:buNone/>
            </a:pPr>
            <a:endParaRPr sz="2400" dirty="0">
              <a:latin typeface="Calibri"/>
              <a:ea typeface="Calibri"/>
              <a:cs typeface="Calibri"/>
              <a:sym typeface="Calibri"/>
            </a:endParaRPr>
          </a:p>
          <a:p>
            <a:pPr marL="228600" lvl="0" indent="-76200" algn="l" rtl="0">
              <a:lnSpc>
                <a:spcPct val="90000"/>
              </a:lnSpc>
              <a:spcBef>
                <a:spcPts val="1000"/>
              </a:spcBef>
              <a:spcAft>
                <a:spcPts val="0"/>
              </a:spcAft>
              <a:buClr>
                <a:schemeClr val="dk1"/>
              </a:buClr>
              <a:buSzPct val="100000"/>
              <a:buNone/>
            </a:pPr>
            <a:endParaRPr sz="2400" dirty="0">
              <a:latin typeface="Calibri"/>
              <a:ea typeface="Calibri"/>
              <a:cs typeface="Calibri"/>
              <a:sym typeface="Calibri"/>
            </a:endParaRPr>
          </a:p>
          <a:p>
            <a:pPr marL="228600" lvl="0" indent="-76200" algn="l" rtl="0">
              <a:lnSpc>
                <a:spcPct val="90000"/>
              </a:lnSpc>
              <a:spcBef>
                <a:spcPts val="1000"/>
              </a:spcBef>
              <a:spcAft>
                <a:spcPts val="0"/>
              </a:spcAft>
              <a:buClr>
                <a:schemeClr val="dk1"/>
              </a:buClr>
              <a:buSzPct val="100000"/>
              <a:buNone/>
            </a:pPr>
            <a:endParaRPr sz="2400" dirty="0">
              <a:latin typeface="Calibri"/>
              <a:ea typeface="Calibri"/>
              <a:cs typeface="Calibri"/>
              <a:sym typeface="Calibri"/>
            </a:endParaRPr>
          </a:p>
          <a:p>
            <a:pPr marL="228600" lvl="0" indent="-76200" algn="l" rtl="0">
              <a:lnSpc>
                <a:spcPct val="90000"/>
              </a:lnSpc>
              <a:spcBef>
                <a:spcPts val="1000"/>
              </a:spcBef>
              <a:spcAft>
                <a:spcPts val="0"/>
              </a:spcAft>
              <a:buClr>
                <a:schemeClr val="dk1"/>
              </a:buClr>
              <a:buSzPct val="100000"/>
              <a:buNone/>
            </a:pPr>
            <a:endParaRPr sz="2400" dirty="0">
              <a:latin typeface="Calibri"/>
              <a:ea typeface="Calibri"/>
              <a:cs typeface="Calibri"/>
              <a:sym typeface="Calibri"/>
            </a:endParaRPr>
          </a:p>
          <a:p>
            <a:pPr marL="0" lvl="0" indent="0" algn="l" rtl="0">
              <a:lnSpc>
                <a:spcPct val="90000"/>
              </a:lnSpc>
              <a:spcBef>
                <a:spcPts val="1000"/>
              </a:spcBef>
              <a:spcAft>
                <a:spcPts val="1600"/>
              </a:spcAft>
              <a:buClr>
                <a:schemeClr val="dk1"/>
              </a:buClr>
              <a:buSzPct val="100000"/>
              <a:buNone/>
            </a:pPr>
            <a:endParaRPr sz="2400" dirty="0">
              <a:latin typeface="Calibri"/>
              <a:ea typeface="Calibri"/>
              <a:cs typeface="Calibri"/>
              <a:sym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8"/>
          <p:cNvSpPr txBox="1">
            <a:spLocks noGrp="1"/>
          </p:cNvSpPr>
          <p:nvPr>
            <p:ph type="body" idx="1"/>
          </p:nvPr>
        </p:nvSpPr>
        <p:spPr>
          <a:xfrm>
            <a:off x="430306" y="363071"/>
            <a:ext cx="10923494" cy="5813892"/>
          </a:xfrm>
          <a:prstGeom prst="rect">
            <a:avLst/>
          </a:prstGeom>
          <a:noFill/>
          <a:ln>
            <a:noFill/>
          </a:ln>
        </p:spPr>
        <p:txBody>
          <a:bodyPr spcFirstLastPara="1" wrap="square" lIns="91425" tIns="45700" rIns="91425" bIns="45700" anchor="t" anchorCtr="0">
            <a:normAutofit/>
          </a:bodyPr>
          <a:lstStyle/>
          <a:p>
            <a:pPr marL="228600" lvl="0" indent="-241934" algn="l" rtl="0">
              <a:lnSpc>
                <a:spcPct val="90000"/>
              </a:lnSpc>
              <a:spcBef>
                <a:spcPts val="0"/>
              </a:spcBef>
              <a:spcAft>
                <a:spcPts val="0"/>
              </a:spcAft>
              <a:buClr>
                <a:schemeClr val="dk1"/>
              </a:buClr>
              <a:buSzPts val="2800"/>
              <a:buFont typeface="Noto Sans Symbols"/>
              <a:buChar char="❑"/>
            </a:pPr>
            <a:r>
              <a:rPr lang="en-US" sz="3200" dirty="0">
                <a:latin typeface="Calibri"/>
                <a:ea typeface="Calibri"/>
                <a:cs typeface="Calibri"/>
                <a:sym typeface="Calibri"/>
              </a:rPr>
              <a:t>NON FUNCTIONAL REQUIREMENTS</a:t>
            </a:r>
            <a:endParaRPr sz="3200" dirty="0"/>
          </a:p>
          <a:p>
            <a:pPr marL="228600" lvl="0" indent="-241934" algn="just" rtl="0">
              <a:lnSpc>
                <a:spcPct val="90000"/>
              </a:lnSpc>
              <a:spcBef>
                <a:spcPts val="1000"/>
              </a:spcBef>
              <a:spcAft>
                <a:spcPts val="0"/>
              </a:spcAft>
              <a:buClr>
                <a:schemeClr val="dk1"/>
              </a:buClr>
              <a:buSzPts val="2800"/>
              <a:buChar char="●"/>
            </a:pPr>
            <a:r>
              <a:rPr lang="en-US" sz="2400" dirty="0">
                <a:latin typeface="Calibri"/>
                <a:ea typeface="Calibri"/>
                <a:cs typeface="Calibri"/>
                <a:sym typeface="Calibri"/>
              </a:rPr>
              <a:t>Performance Requirements</a:t>
            </a:r>
            <a:endParaRPr sz="2400" dirty="0"/>
          </a:p>
          <a:p>
            <a:pPr marL="0" lvl="0" indent="0" algn="just" rtl="0">
              <a:lnSpc>
                <a:spcPct val="90000"/>
              </a:lnSpc>
              <a:spcBef>
                <a:spcPts val="1000"/>
              </a:spcBef>
              <a:spcAft>
                <a:spcPts val="0"/>
              </a:spcAft>
              <a:buClr>
                <a:schemeClr val="dk1"/>
              </a:buClr>
              <a:buSzPts val="2600"/>
              <a:buNone/>
            </a:pPr>
            <a:r>
              <a:rPr lang="en-US" sz="2400" dirty="0">
                <a:latin typeface="Calibri"/>
                <a:ea typeface="Calibri"/>
                <a:cs typeface="Calibri"/>
                <a:sym typeface="Calibri"/>
              </a:rPr>
              <a:t>Maximum possible quick response to the orders is required, also should provide fast </a:t>
            </a:r>
            <a:r>
              <a:rPr lang="en-US" sz="2400" dirty="0" err="1">
                <a:latin typeface="Calibri"/>
                <a:ea typeface="Calibri"/>
                <a:cs typeface="Calibri"/>
                <a:sym typeface="Calibri"/>
              </a:rPr>
              <a:t>updation</a:t>
            </a:r>
            <a:r>
              <a:rPr lang="en-US" sz="2400" dirty="0">
                <a:latin typeface="Calibri"/>
                <a:ea typeface="Calibri"/>
                <a:cs typeface="Calibri"/>
                <a:sym typeface="Calibri"/>
              </a:rPr>
              <a:t> of records. The changes if any made should be reflected automatically in the next screens. In order to maintain an acceptable speed at maximum number of uploads allowed from a particular customer as any number of users can access to the system at any time. Also the connections to the servers will be based on the attributes of the user like his location and server will be working 24X7 times. </a:t>
            </a:r>
            <a:endParaRPr lang="en-US" sz="2400" dirty="0">
              <a:cs typeface="Calibri"/>
            </a:endParaRPr>
          </a:p>
          <a:p>
            <a:pPr marL="0" lvl="0" indent="0" algn="just" rtl="0">
              <a:lnSpc>
                <a:spcPct val="90000"/>
              </a:lnSpc>
              <a:spcBef>
                <a:spcPts val="1000"/>
              </a:spcBef>
              <a:spcAft>
                <a:spcPts val="0"/>
              </a:spcAft>
              <a:buClr>
                <a:schemeClr val="dk1"/>
              </a:buClr>
              <a:buSzPts val="2600"/>
              <a:buNone/>
            </a:pPr>
            <a:endParaRPr sz="2400" dirty="0">
              <a:latin typeface="Calibri"/>
              <a:ea typeface="Calibri"/>
              <a:cs typeface="Calibri"/>
              <a:sym typeface="Calibri"/>
            </a:endParaRPr>
          </a:p>
          <a:p>
            <a:pPr marL="228600" lvl="0" indent="-241934" algn="just" rtl="0">
              <a:lnSpc>
                <a:spcPct val="90000"/>
              </a:lnSpc>
              <a:spcBef>
                <a:spcPts val="1000"/>
              </a:spcBef>
              <a:spcAft>
                <a:spcPts val="0"/>
              </a:spcAft>
              <a:buClr>
                <a:schemeClr val="dk1"/>
              </a:buClr>
              <a:buSzPts val="2800"/>
              <a:buChar char="●"/>
            </a:pPr>
            <a:r>
              <a:rPr lang="en-US" sz="2400" dirty="0">
                <a:latin typeface="Calibri"/>
                <a:ea typeface="Calibri"/>
                <a:cs typeface="Calibri"/>
                <a:sym typeface="Calibri"/>
              </a:rPr>
              <a:t>Safety Requirement</a:t>
            </a:r>
            <a:endParaRPr sz="2400" dirty="0"/>
          </a:p>
          <a:p>
            <a:pPr marL="0" lvl="0" indent="0" algn="just" rtl="0">
              <a:lnSpc>
                <a:spcPct val="90000"/>
              </a:lnSpc>
              <a:spcBef>
                <a:spcPts val="1000"/>
              </a:spcBef>
              <a:spcAft>
                <a:spcPts val="0"/>
              </a:spcAft>
              <a:buClr>
                <a:schemeClr val="dk1"/>
              </a:buClr>
              <a:buSzPts val="2600"/>
              <a:buNone/>
            </a:pPr>
            <a:r>
              <a:rPr lang="en-US" sz="2400" dirty="0">
                <a:latin typeface="Calibri"/>
                <a:ea typeface="Calibri"/>
                <a:cs typeface="Calibri"/>
                <a:sym typeface="Calibri"/>
              </a:rPr>
              <a:t>    Payment security: Ensure that the payment process is secure and encrypted. </a:t>
            </a:r>
            <a:endParaRPr sz="2400" dirty="0"/>
          </a:p>
          <a:p>
            <a:pPr marL="0" lvl="0" indent="0" algn="l" rtl="0">
              <a:lnSpc>
                <a:spcPct val="90000"/>
              </a:lnSpc>
              <a:spcBef>
                <a:spcPts val="1000"/>
              </a:spcBef>
              <a:spcAft>
                <a:spcPts val="1600"/>
              </a:spcAft>
              <a:buClr>
                <a:schemeClr val="dk1"/>
              </a:buClr>
              <a:buSzPts val="2800"/>
              <a:buNone/>
            </a:pP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572</TotalTime>
  <Words>1266</Words>
  <Application>Microsoft Office PowerPoint</Application>
  <PresentationFormat>Widescreen</PresentationFormat>
  <Paragraphs>134</Paragraphs>
  <Slides>31</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Roboto</vt:lpstr>
      <vt:lpstr>Calibri</vt:lpstr>
      <vt:lpstr>Arial</vt:lpstr>
      <vt:lpstr>Merriweather</vt:lpstr>
      <vt:lpstr>Noto Sans Symbols</vt:lpstr>
      <vt:lpstr>Times New Roman</vt:lpstr>
      <vt:lpstr>Paradigm</vt:lpstr>
      <vt:lpstr>CRAFT HIVE</vt:lpstr>
      <vt:lpstr>CONTENTS</vt:lpstr>
      <vt:lpstr>PROBLEM STATEMENT</vt:lpstr>
      <vt:lpstr>PROJECT SCOPE</vt:lpstr>
      <vt:lpstr>REQUIREMENT ANALYSIS</vt:lpstr>
      <vt:lpstr>PowerPoint Presentation</vt:lpstr>
      <vt:lpstr>PowerPoint Presentation</vt:lpstr>
      <vt:lpstr>PowerPoint Presentation</vt:lpstr>
      <vt:lpstr>PowerPoint Presentation</vt:lpstr>
      <vt:lpstr>PowerPoint Presentation</vt:lpstr>
      <vt:lpstr>DESIGN</vt:lpstr>
      <vt:lpstr>USE CASE DIAGRAM</vt:lpstr>
      <vt:lpstr>ACTIVITY DIAGRAM</vt:lpstr>
      <vt:lpstr>PowerPoint Presentation</vt:lpstr>
      <vt:lpstr>PowerPoint Presentation</vt:lpstr>
      <vt:lpstr>CLASS DIAGRAM</vt:lpstr>
      <vt:lpstr>ER DIAGRAM</vt:lpstr>
      <vt:lpstr>MODULE DESCRIPTION</vt:lpstr>
      <vt:lpstr>PowerPoint Presentation</vt:lpstr>
      <vt:lpstr>TECHNOLOGY STACK</vt:lpstr>
      <vt:lpstr>PowerPoint Presentation</vt:lpstr>
      <vt:lpstr>RESULTS</vt:lpstr>
      <vt:lpstr>PowerPoint Presentation</vt:lpstr>
      <vt:lpstr>PowerPoint Presentation</vt:lpstr>
      <vt:lpstr>PowerPoint Presentation</vt:lpstr>
      <vt:lpstr>PowerPoint Presentation</vt:lpstr>
      <vt:lpstr>PowerPoint Presentation</vt:lpstr>
      <vt:lpstr>PowerPoint Presentation</vt:lpstr>
      <vt:lpstr>GANTT CHART</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CRAFT HIVE</dc:title>
  <dc:creator>Rinta Maria</dc:creator>
  <cp:lastModifiedBy>Rinta Maria</cp:lastModifiedBy>
  <cp:revision>31</cp:revision>
  <dcterms:created xsi:type="dcterms:W3CDTF">2023-04-18T04:19:56Z</dcterms:created>
  <dcterms:modified xsi:type="dcterms:W3CDTF">2023-08-04T03:42:44Z</dcterms:modified>
</cp:coreProperties>
</file>